
<file path=[Content_Types].xml><?xml version="1.0" encoding="utf-8"?>
<Types xmlns="http://schemas.openxmlformats.org/package/2006/content-types">
  <Default Extension="bin" ContentType="application/vnd.openxmlformats-officedocument.spreadsheetml.printerSettings"/>
  <Default Extension="jpg" ContentType="image/jpe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drawings/drawing6.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4" rupBuild="28025"/>
  <workbookPr defaultThemeVersion="124226"/>
  <mc:AlternateContent xmlns:mc="http://schemas.openxmlformats.org/markup-compatibility/2006">
    <mc:Choice Requires="x15">
      <x15ac:absPath xmlns:x15ac="http://schemas.microsoft.com/office/spreadsheetml/2010/11/ac" url="S:\Procurement Management\WORKAREA\CAROLINA\ACTIVE\ITB\B250003CMR - Disaster Environmental Remediation\6 - Addendum\"/>
    </mc:Choice>
  </mc:AlternateContent>
  <xr:revisionPtr revIDLastSave="0" documentId="8_{00FF56B8-6596-4B19-A641-D5F5FB323E95}" xr6:coauthVersionLast="47" xr6:coauthVersionMax="47" xr10:uidLastSave="{00000000-0000-0000-0000-000000000000}"/>
  <bookViews>
    <workbookView xWindow="-28920" yWindow="-120" windowWidth="29040" windowHeight="15720" tabRatio="601" xr2:uid="{00000000-000D-0000-FFFF-FFFF00000000}"/>
  </bookViews>
  <sheets>
    <sheet name=" YEAR 1" sheetId="4" r:id="rId1"/>
    <sheet name="YEAR 2" sheetId="5" r:id="rId2"/>
    <sheet name="YEAR 3" sheetId="6" r:id="rId3"/>
    <sheet name="CAT YEAR 1" sheetId="7" r:id="rId4"/>
    <sheet name="CAT YEAR 2" sheetId="8" r:id="rId5"/>
    <sheet name="CAT YEAR 3" sheetId="9" r:id="rId6"/>
  </sheets>
  <definedNames>
    <definedName name="_xlnm.Print_Area" localSheetId="0">' YEAR 1'!$A:$F</definedName>
  </definedNames>
  <calcPr calcId="191029"/>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E117" i="4" l="1"/>
  <c r="E115" i="4"/>
  <c r="E114" i="4"/>
  <c r="E113" i="4"/>
  <c r="E112" i="4"/>
  <c r="F143" i="9"/>
  <c r="F142" i="9"/>
  <c r="F141" i="9"/>
  <c r="F140" i="9"/>
  <c r="F139" i="9"/>
  <c r="F138" i="9"/>
  <c r="F137" i="9"/>
  <c r="F136" i="9"/>
  <c r="F135" i="9"/>
  <c r="F134" i="9"/>
  <c r="F133" i="9"/>
  <c r="F132" i="9"/>
  <c r="F131" i="9"/>
  <c r="F130" i="9"/>
  <c r="F129" i="9"/>
  <c r="F128" i="9"/>
  <c r="F127" i="9"/>
  <c r="F126" i="9"/>
  <c r="F125" i="9"/>
  <c r="F124" i="9"/>
  <c r="F123" i="9"/>
  <c r="F122" i="9"/>
  <c r="F121" i="9"/>
  <c r="F120" i="9"/>
  <c r="F119" i="9"/>
  <c r="F144" i="9" s="1"/>
  <c r="F106" i="9"/>
  <c r="F105" i="9"/>
  <c r="F104" i="9"/>
  <c r="F103" i="9"/>
  <c r="F107" i="9" s="1"/>
  <c r="F102" i="9"/>
  <c r="F101" i="9"/>
  <c r="F100" i="9"/>
  <c r="F99" i="9"/>
  <c r="F98" i="9"/>
  <c r="F97" i="9"/>
  <c r="F96" i="9"/>
  <c r="F95" i="9"/>
  <c r="F94" i="9"/>
  <c r="F93" i="9"/>
  <c r="F89" i="9"/>
  <c r="F88" i="9"/>
  <c r="F87" i="9"/>
  <c r="F86" i="9"/>
  <c r="F85" i="9"/>
  <c r="F90" i="9" s="1"/>
  <c r="F84" i="9"/>
  <c r="F83" i="9"/>
  <c r="F82" i="9"/>
  <c r="F81" i="9"/>
  <c r="F80" i="9"/>
  <c r="F79" i="9"/>
  <c r="F78" i="9"/>
  <c r="F77" i="9"/>
  <c r="F73" i="9"/>
  <c r="F72" i="9"/>
  <c r="F71" i="9"/>
  <c r="F70" i="9"/>
  <c r="F69" i="9"/>
  <c r="F68" i="9"/>
  <c r="F67" i="9"/>
  <c r="F74" i="9" s="1"/>
  <c r="F66" i="9"/>
  <c r="F65" i="9"/>
  <c r="F64" i="9"/>
  <c r="F63" i="9"/>
  <c r="F58" i="9"/>
  <c r="F57" i="9"/>
  <c r="F56" i="9"/>
  <c r="F55" i="9"/>
  <c r="F54" i="9"/>
  <c r="F53" i="9"/>
  <c r="F52" i="9"/>
  <c r="F51" i="9"/>
  <c r="F50" i="9"/>
  <c r="F49" i="9"/>
  <c r="F48" i="9"/>
  <c r="F59" i="9" s="1"/>
  <c r="F47" i="9"/>
  <c r="F46" i="9"/>
  <c r="F45" i="9"/>
  <c r="F41" i="9"/>
  <c r="F40" i="9"/>
  <c r="F39" i="9"/>
  <c r="F42" i="9" s="1"/>
  <c r="F35" i="9"/>
  <c r="F34" i="9"/>
  <c r="F33" i="9"/>
  <c r="F32" i="9"/>
  <c r="F31" i="9"/>
  <c r="F30" i="9"/>
  <c r="F29" i="9"/>
  <c r="F36" i="9" s="1"/>
  <c r="F26" i="9"/>
  <c r="F25" i="9"/>
  <c r="F24" i="9"/>
  <c r="F23" i="9"/>
  <c r="F22" i="9"/>
  <c r="F21" i="9"/>
  <c r="F20" i="9"/>
  <c r="F19" i="9"/>
  <c r="F143" i="8"/>
  <c r="F142" i="8"/>
  <c r="F141" i="8"/>
  <c r="F140" i="8"/>
  <c r="F139" i="8"/>
  <c r="F138" i="8"/>
  <c r="F137" i="8"/>
  <c r="F136" i="8"/>
  <c r="F135" i="8"/>
  <c r="F134" i="8"/>
  <c r="F133" i="8"/>
  <c r="F132" i="8"/>
  <c r="F131" i="8"/>
  <c r="F130" i="8"/>
  <c r="F129" i="8"/>
  <c r="F128" i="8"/>
  <c r="F127" i="8"/>
  <c r="F126" i="8"/>
  <c r="F125" i="8"/>
  <c r="F124" i="8"/>
  <c r="F123" i="8"/>
  <c r="F122" i="8"/>
  <c r="F121" i="8"/>
  <c r="F120" i="8"/>
  <c r="F119" i="8"/>
  <c r="F144" i="8" s="1"/>
  <c r="F106" i="8"/>
  <c r="F105" i="8"/>
  <c r="F104" i="8"/>
  <c r="F103" i="8"/>
  <c r="F107" i="8" s="1"/>
  <c r="F102" i="8"/>
  <c r="F101" i="8"/>
  <c r="F100" i="8"/>
  <c r="F99" i="8"/>
  <c r="F98" i="8"/>
  <c r="F97" i="8"/>
  <c r="F96" i="8"/>
  <c r="F95" i="8"/>
  <c r="F94" i="8"/>
  <c r="F93" i="8"/>
  <c r="F89" i="8"/>
  <c r="F88" i="8"/>
  <c r="F87" i="8"/>
  <c r="F86" i="8"/>
  <c r="F85" i="8"/>
  <c r="F90" i="8" s="1"/>
  <c r="F84" i="8"/>
  <c r="F83" i="8"/>
  <c r="F82" i="8"/>
  <c r="F81" i="8"/>
  <c r="F80" i="8"/>
  <c r="F79" i="8"/>
  <c r="F78" i="8"/>
  <c r="F77" i="8"/>
  <c r="F73" i="8"/>
  <c r="F72" i="8"/>
  <c r="F71" i="8"/>
  <c r="F70" i="8"/>
  <c r="F69" i="8"/>
  <c r="F68" i="8"/>
  <c r="F67" i="8"/>
  <c r="F74" i="8" s="1"/>
  <c r="F66" i="8"/>
  <c r="F65" i="8"/>
  <c r="F64" i="8"/>
  <c r="F63" i="8"/>
  <c r="F58" i="8"/>
  <c r="F57" i="8"/>
  <c r="F56" i="8"/>
  <c r="F55" i="8"/>
  <c r="F54" i="8"/>
  <c r="F53" i="8"/>
  <c r="F52" i="8"/>
  <c r="F51" i="8"/>
  <c r="F50" i="8"/>
  <c r="F49" i="8"/>
  <c r="F48" i="8"/>
  <c r="F59" i="8" s="1"/>
  <c r="F47" i="8"/>
  <c r="F46" i="8"/>
  <c r="F45" i="8"/>
  <c r="F41" i="8"/>
  <c r="F40" i="8"/>
  <c r="F39" i="8"/>
  <c r="F42" i="8" s="1"/>
  <c r="F35" i="8"/>
  <c r="F34" i="8"/>
  <c r="F33" i="8"/>
  <c r="F32" i="8"/>
  <c r="F31" i="8"/>
  <c r="F30" i="8"/>
  <c r="F29" i="8"/>
  <c r="F36" i="8" s="1"/>
  <c r="F26" i="8"/>
  <c r="F25" i="8"/>
  <c r="F24" i="8"/>
  <c r="F23" i="8"/>
  <c r="F22" i="8"/>
  <c r="F21" i="8"/>
  <c r="F20" i="8"/>
  <c r="F19" i="8"/>
  <c r="F142" i="7"/>
  <c r="F141" i="7"/>
  <c r="F140" i="7"/>
  <c r="F139" i="7"/>
  <c r="F138" i="7"/>
  <c r="F137" i="7"/>
  <c r="F136" i="7"/>
  <c r="F135" i="7"/>
  <c r="F134" i="7"/>
  <c r="F133" i="7"/>
  <c r="F132" i="7"/>
  <c r="F131" i="7"/>
  <c r="F130" i="7"/>
  <c r="F129" i="7"/>
  <c r="F128" i="7"/>
  <c r="F127" i="7"/>
  <c r="F126" i="7"/>
  <c r="F125" i="7"/>
  <c r="F124" i="7"/>
  <c r="F123" i="7"/>
  <c r="F122" i="7"/>
  <c r="F121" i="7"/>
  <c r="F120" i="7"/>
  <c r="F119" i="7"/>
  <c r="F118" i="7"/>
  <c r="F106" i="7"/>
  <c r="F105" i="7"/>
  <c r="F104" i="7"/>
  <c r="F103" i="7"/>
  <c r="F102" i="7"/>
  <c r="F101" i="7"/>
  <c r="F100" i="7"/>
  <c r="F99" i="7"/>
  <c r="F98" i="7"/>
  <c r="F97" i="7"/>
  <c r="F96" i="7"/>
  <c r="F95" i="7"/>
  <c r="F94" i="7"/>
  <c r="F93" i="7"/>
  <c r="F89" i="7"/>
  <c r="F88" i="7"/>
  <c r="F87" i="7"/>
  <c r="F86" i="7"/>
  <c r="F85" i="7"/>
  <c r="F84" i="7"/>
  <c r="F83" i="7"/>
  <c r="F82" i="7"/>
  <c r="F81" i="7"/>
  <c r="F80" i="7"/>
  <c r="F79" i="7"/>
  <c r="F78" i="7"/>
  <c r="F77" i="7"/>
  <c r="F73" i="7"/>
  <c r="F72" i="7"/>
  <c r="F71" i="7"/>
  <c r="F70" i="7"/>
  <c r="F69" i="7"/>
  <c r="F68" i="7"/>
  <c r="F67" i="7"/>
  <c r="F66" i="7"/>
  <c r="F65" i="7"/>
  <c r="F64" i="7"/>
  <c r="F63" i="7"/>
  <c r="F58" i="7"/>
  <c r="F57" i="7"/>
  <c r="F56" i="7"/>
  <c r="F55" i="7"/>
  <c r="F54" i="7"/>
  <c r="F53" i="7"/>
  <c r="F52" i="7"/>
  <c r="F51" i="7"/>
  <c r="F50" i="7"/>
  <c r="F49" i="7"/>
  <c r="F48" i="7"/>
  <c r="F47" i="7"/>
  <c r="F46" i="7"/>
  <c r="F45" i="7"/>
  <c r="F41" i="7"/>
  <c r="F40" i="7"/>
  <c r="F39" i="7"/>
  <c r="F42" i="7" s="1"/>
  <c r="F35" i="7"/>
  <c r="F34" i="7"/>
  <c r="F33" i="7"/>
  <c r="F32" i="7"/>
  <c r="F31" i="7"/>
  <c r="F30" i="7"/>
  <c r="F29" i="7"/>
  <c r="F25" i="7"/>
  <c r="F24" i="7"/>
  <c r="F23" i="7"/>
  <c r="F22" i="7"/>
  <c r="F21" i="7"/>
  <c r="F20" i="7"/>
  <c r="F19" i="7"/>
  <c r="F26" i="7" s="1"/>
  <c r="F59" i="6"/>
  <c r="E110" i="6" s="1"/>
  <c r="F144" i="6"/>
  <c r="F143" i="6"/>
  <c r="F142" i="6"/>
  <c r="F141" i="6"/>
  <c r="F140" i="6"/>
  <c r="F139" i="6"/>
  <c r="F138" i="6"/>
  <c r="F137" i="6"/>
  <c r="F136" i="6"/>
  <c r="F135" i="6"/>
  <c r="F134" i="6"/>
  <c r="F133" i="6"/>
  <c r="F132" i="6"/>
  <c r="F131" i="6"/>
  <c r="F130" i="6"/>
  <c r="F129" i="6"/>
  <c r="F128" i="6"/>
  <c r="F127" i="6"/>
  <c r="F126" i="6"/>
  <c r="F125" i="6"/>
  <c r="F124" i="6"/>
  <c r="F123" i="6"/>
  <c r="F122" i="6"/>
  <c r="F121" i="6"/>
  <c r="F120" i="6"/>
  <c r="F119" i="6"/>
  <c r="F106" i="6"/>
  <c r="F105" i="6"/>
  <c r="F104" i="6"/>
  <c r="F103" i="6"/>
  <c r="F102" i="6"/>
  <c r="F101" i="6"/>
  <c r="F100" i="6"/>
  <c r="F99" i="6"/>
  <c r="F98" i="6"/>
  <c r="F97" i="6"/>
  <c r="F96" i="6"/>
  <c r="F95" i="6"/>
  <c r="F94" i="6"/>
  <c r="F93" i="6"/>
  <c r="F89" i="6"/>
  <c r="F88" i="6"/>
  <c r="F87" i="6"/>
  <c r="F86" i="6"/>
  <c r="F85" i="6"/>
  <c r="F84" i="6"/>
  <c r="F83" i="6"/>
  <c r="F82" i="6"/>
  <c r="F81" i="6"/>
  <c r="F80" i="6"/>
  <c r="F79" i="6"/>
  <c r="F78" i="6"/>
  <c r="F77" i="6"/>
  <c r="F73" i="6"/>
  <c r="F72" i="6"/>
  <c r="F71" i="6"/>
  <c r="F70" i="6"/>
  <c r="F69" i="6"/>
  <c r="F68" i="6"/>
  <c r="F67" i="6"/>
  <c r="F66" i="6"/>
  <c r="F65" i="6"/>
  <c r="F64" i="6"/>
  <c r="F63" i="6"/>
  <c r="F58" i="6"/>
  <c r="F57" i="6"/>
  <c r="F56" i="6"/>
  <c r="F55" i="6"/>
  <c r="F54" i="6"/>
  <c r="F53" i="6"/>
  <c r="F52" i="6"/>
  <c r="F51" i="6"/>
  <c r="F50" i="6"/>
  <c r="F49" i="6"/>
  <c r="F48" i="6"/>
  <c r="F47" i="6"/>
  <c r="F46" i="6"/>
  <c r="F45" i="6"/>
  <c r="F41" i="6"/>
  <c r="F40" i="6"/>
  <c r="F39" i="6"/>
  <c r="F42" i="6" s="1"/>
  <c r="F35" i="6"/>
  <c r="F34" i="6"/>
  <c r="F33" i="6"/>
  <c r="F32" i="6"/>
  <c r="F31" i="6"/>
  <c r="F30" i="6"/>
  <c r="F29" i="6"/>
  <c r="F25" i="6"/>
  <c r="F24" i="6"/>
  <c r="F23" i="6"/>
  <c r="F22" i="6"/>
  <c r="F21" i="6"/>
  <c r="F20" i="6"/>
  <c r="F19" i="6"/>
  <c r="F143" i="5"/>
  <c r="F142" i="5"/>
  <c r="F141" i="5"/>
  <c r="F140" i="5"/>
  <c r="F139" i="5"/>
  <c r="F138" i="5"/>
  <c r="F137" i="5"/>
  <c r="F136" i="5"/>
  <c r="F135" i="5"/>
  <c r="F134" i="5"/>
  <c r="F133" i="5"/>
  <c r="F132" i="5"/>
  <c r="F131" i="5"/>
  <c r="F130" i="5"/>
  <c r="F129" i="5"/>
  <c r="F128" i="5"/>
  <c r="F127" i="5"/>
  <c r="F126" i="5"/>
  <c r="F125" i="5"/>
  <c r="F124" i="5"/>
  <c r="F123" i="5"/>
  <c r="F122" i="5"/>
  <c r="F121" i="5"/>
  <c r="F120" i="5"/>
  <c r="F119" i="5"/>
  <c r="F106" i="5"/>
  <c r="F105" i="5"/>
  <c r="F104" i="5"/>
  <c r="F103" i="5"/>
  <c r="F102" i="5"/>
  <c r="F101" i="5"/>
  <c r="F100" i="5"/>
  <c r="F99" i="5"/>
  <c r="F98" i="5"/>
  <c r="F97" i="5"/>
  <c r="F96" i="5"/>
  <c r="F95" i="5"/>
  <c r="F94" i="5"/>
  <c r="F93" i="5"/>
  <c r="F89" i="5"/>
  <c r="F88" i="5"/>
  <c r="F87" i="5"/>
  <c r="F86" i="5"/>
  <c r="F85" i="5"/>
  <c r="F84" i="5"/>
  <c r="F83" i="5"/>
  <c r="F82" i="5"/>
  <c r="F81" i="5"/>
  <c r="F80" i="5"/>
  <c r="F79" i="5"/>
  <c r="F78" i="5"/>
  <c r="F77" i="5"/>
  <c r="F73" i="5"/>
  <c r="F72" i="5"/>
  <c r="F71" i="5"/>
  <c r="F70" i="5"/>
  <c r="F69" i="5"/>
  <c r="F68" i="5"/>
  <c r="F67" i="5"/>
  <c r="F66" i="5"/>
  <c r="F65" i="5"/>
  <c r="F64" i="5"/>
  <c r="F63" i="5"/>
  <c r="F58" i="5"/>
  <c r="F57" i="5"/>
  <c r="F56" i="5"/>
  <c r="F55" i="5"/>
  <c r="F54" i="5"/>
  <c r="F59" i="5" s="1"/>
  <c r="F53" i="5"/>
  <c r="F52" i="5"/>
  <c r="F51" i="5"/>
  <c r="F50" i="5"/>
  <c r="F49" i="5"/>
  <c r="F48" i="5"/>
  <c r="F47" i="5"/>
  <c r="F46" i="5"/>
  <c r="F45" i="5"/>
  <c r="F41" i="5"/>
  <c r="F40" i="5"/>
  <c r="F39" i="5"/>
  <c r="F42" i="5" s="1"/>
  <c r="F35" i="5"/>
  <c r="F34" i="5"/>
  <c r="F33" i="5"/>
  <c r="F32" i="5"/>
  <c r="F31" i="5"/>
  <c r="F30" i="5"/>
  <c r="F29" i="5"/>
  <c r="F25" i="5"/>
  <c r="F24" i="5"/>
  <c r="F23" i="5"/>
  <c r="F22" i="5"/>
  <c r="F21" i="5"/>
  <c r="F20" i="5"/>
  <c r="F19" i="5"/>
  <c r="F144" i="5" l="1"/>
  <c r="F107" i="7"/>
  <c r="F143" i="7"/>
  <c r="F59" i="7"/>
  <c r="F90" i="7"/>
  <c r="F74" i="7"/>
  <c r="F36" i="7"/>
  <c r="E110" i="9"/>
  <c r="E110" i="8"/>
  <c r="E110" i="7"/>
  <c r="F74" i="6"/>
  <c r="F90" i="6"/>
  <c r="F107" i="6"/>
  <c r="F26" i="6"/>
  <c r="F36" i="6"/>
  <c r="F26" i="5"/>
  <c r="F36" i="5"/>
  <c r="F107" i="5"/>
  <c r="F90" i="5"/>
  <c r="F74" i="5"/>
  <c r="E110" i="5" l="1"/>
  <c r="E111" i="4" s="1"/>
  <c r="F58" i="4"/>
  <c r="F149" i="4"/>
  <c r="F148" i="4"/>
  <c r="F147" i="4"/>
  <c r="F41" i="4"/>
  <c r="F140" i="4"/>
  <c r="F141" i="4"/>
  <c r="F142" i="4"/>
  <c r="F146" i="4" l="1"/>
  <c r="F145" i="4"/>
  <c r="F144" i="4"/>
  <c r="F143" i="4"/>
  <c r="F139" i="4"/>
  <c r="F89" i="4" l="1"/>
  <c r="F106" i="4"/>
  <c r="F88" i="4"/>
  <c r="F57" i="4" l="1"/>
  <c r="F56" i="4"/>
  <c r="F55" i="4"/>
  <c r="F54" i="4"/>
  <c r="F53" i="4"/>
  <c r="F52" i="4"/>
  <c r="F51" i="4"/>
  <c r="F50" i="4"/>
  <c r="F49" i="4"/>
  <c r="F48" i="4"/>
  <c r="F47" i="4"/>
  <c r="F46" i="4"/>
  <c r="F45" i="4"/>
  <c r="F63" i="4"/>
  <c r="F64" i="4"/>
  <c r="F65" i="4"/>
  <c r="F66" i="4"/>
  <c r="F67" i="4"/>
  <c r="F68" i="4"/>
  <c r="F69" i="4"/>
  <c r="F70" i="4"/>
  <c r="F71" i="4"/>
  <c r="F72" i="4"/>
  <c r="F73" i="4"/>
  <c r="F77" i="4"/>
  <c r="F78" i="4"/>
  <c r="F79" i="4"/>
  <c r="F138" i="4"/>
  <c r="F137" i="4"/>
  <c r="F136" i="4"/>
  <c r="F135" i="4"/>
  <c r="F134" i="4"/>
  <c r="F133" i="4"/>
  <c r="F132" i="4"/>
  <c r="F131" i="4"/>
  <c r="F130" i="4"/>
  <c r="F129" i="4"/>
  <c r="F128" i="4"/>
  <c r="F127" i="4"/>
  <c r="F126" i="4"/>
  <c r="F125" i="4"/>
  <c r="F35" i="4"/>
  <c r="F34" i="4"/>
  <c r="F33" i="4"/>
  <c r="F32" i="4"/>
  <c r="F31" i="4"/>
  <c r="F30" i="4"/>
  <c r="F29" i="4"/>
  <c r="F105" i="4"/>
  <c r="F104" i="4"/>
  <c r="F103" i="4"/>
  <c r="F102" i="4"/>
  <c r="F101" i="4"/>
  <c r="F100" i="4"/>
  <c r="F99" i="4"/>
  <c r="F98" i="4"/>
  <c r="F97" i="4"/>
  <c r="F96" i="4"/>
  <c r="F95" i="4"/>
  <c r="F94" i="4"/>
  <c r="F93" i="4"/>
  <c r="F87" i="4"/>
  <c r="F86" i="4"/>
  <c r="F85" i="4"/>
  <c r="F84" i="4"/>
  <c r="F83" i="4"/>
  <c r="F82" i="4"/>
  <c r="F81" i="4"/>
  <c r="F80" i="4"/>
  <c r="F107" i="4" l="1"/>
  <c r="F90" i="4"/>
  <c r="F59" i="4"/>
  <c r="F36" i="4"/>
  <c r="F150" i="4"/>
  <c r="F74" i="4"/>
  <c r="F19" i="4"/>
  <c r="F40" i="4" l="1"/>
  <c r="F39" i="4"/>
  <c r="F42" i="4" s="1"/>
  <c r="F20" i="4"/>
  <c r="F21" i="4"/>
  <c r="F22" i="4"/>
  <c r="F23" i="4"/>
  <c r="F24" i="4"/>
  <c r="F25" i="4"/>
  <c r="F26" i="4" l="1"/>
  <c r="E110" i="4"/>
</calcChain>
</file>

<file path=xl/sharedStrings.xml><?xml version="1.0" encoding="utf-8"?>
<sst xmlns="http://schemas.openxmlformats.org/spreadsheetml/2006/main" count="2158" uniqueCount="265">
  <si>
    <t>COMPANY NAME:</t>
  </si>
  <si>
    <t>SOLICITATION:</t>
  </si>
  <si>
    <t>Item</t>
  </si>
  <si>
    <t>Description</t>
  </si>
  <si>
    <t>Unit Price</t>
  </si>
  <si>
    <t>BID SUMMARY</t>
  </si>
  <si>
    <t>**Quantities are not guaranteed.  Final payment will be based on actual quantities.</t>
  </si>
  <si>
    <t>(Use Words to Write Total)</t>
  </si>
  <si>
    <t>Estimated
Quantity</t>
  </si>
  <si>
    <t>Having carefully examined the Contract Documents, Contractor/Vendor proposes to furnish the following which meeting these specifications.</t>
  </si>
  <si>
    <t xml:space="preserve">Unit of
Measure </t>
  </si>
  <si>
    <t>Extended
Amount</t>
  </si>
  <si>
    <r>
      <rPr>
        <b/>
        <sz val="11"/>
        <rFont val="Arial"/>
        <family val="2"/>
      </rPr>
      <t>PRICING</t>
    </r>
    <r>
      <rPr>
        <sz val="11"/>
        <rFont val="Arial"/>
        <family val="2"/>
      </rPr>
      <t xml:space="preserve">                                                                                                                                                                                                                                                                                                                                                                                                                                                         
Pricing shall be inclusive of all labor, equipment, supplies, overhead, profit, material, and any other incidental costs required to perform and complete all work as specified in the Contract Documents.   All Unit Prices will be bid at the nearest whole penny.  The Excel document contains formulas for convenience, however it is the Contractor’s/Vendor's responsibility to verify all pricing and calculations are CORRECT.  Lee County is not responsible for errors in formulas or calculations contained within Excel document(s).  
In the event there is a discrepancy between a subtotal or total amount and the unit prices and extended amounts, the unit prices will prevail and the corrected extension(s) and total(s) will be considered the price.
The County will only accept bids submitted on bid forms provided by the County.  Bids submitted on other forms, other than those provided by the County, will be deemed non-responsive and ineligible for award.
</t>
    </r>
    <r>
      <rPr>
        <b/>
        <sz val="11"/>
        <rFont val="Arial"/>
        <family val="2"/>
      </rPr>
      <t>**Bidders may not adjust or modify County-authored data as provided within the Bid Schedule.  Bids received with modified data may deem the Bidder as non-responsive and ineligible for award.**</t>
    </r>
    <r>
      <rPr>
        <sz val="11"/>
        <rFont val="Arial"/>
        <family val="2"/>
      </rPr>
      <t xml:space="preserve">
</t>
    </r>
    <r>
      <rPr>
        <b/>
        <sz val="11"/>
        <rFont val="Arial"/>
        <family val="2"/>
      </rPr>
      <t xml:space="preserve">
PLEASE ENSURE you have provided a printed copy of the Bid Schedule with your hard copy submission packages and provided the excel version with your digital submission package.</t>
    </r>
  </si>
  <si>
    <t xml:space="preserve">Mobilization 5-Stage Decon (shower &amp; loadout) </t>
  </si>
  <si>
    <t>Mobilization 3-Stage Decon (shower &amp; loadout)</t>
  </si>
  <si>
    <t>Mobilization 3-Stage Decon (dry &amp; loadout)</t>
  </si>
  <si>
    <t>Mobilization 2-Stage Mini Decon (wood)</t>
  </si>
  <si>
    <t>Mobilization 1-Stage Mini Decon (poly or wood)</t>
  </si>
  <si>
    <t>Per Job</t>
  </si>
  <si>
    <t>SUBTOTAL:  Mobilization</t>
  </si>
  <si>
    <t xml:space="preserve">SUBTOTAL: Emergency Reponse  </t>
  </si>
  <si>
    <t xml:space="preserve"> Mold Surface (Spot) Cleaning and decontamination of all related  items and surfaces. </t>
  </si>
  <si>
    <t xml:space="preserve">Mold General Clean-up (Heavy FF&amp;E/Storage)                                                                             (All Surfaces &lt;1000 SF) All Horizontal and Vertical surfaces </t>
  </si>
  <si>
    <t xml:space="preserve">Mold General Clean-up (Heavy FF&amp;E/Storage)                                                                            (All Surfaces &gt;1000 SF) All Horizontal and Vertical surfaces </t>
  </si>
  <si>
    <t xml:space="preserve">Mold General Clean-up (All Surfaces &lt;1000 SF) (Horizontal and Vertical surfaces) </t>
  </si>
  <si>
    <t xml:space="preserve">Mold General Clean-up (All Surfaces &gt;1000 SF) (Horizontal and Vertical surfaces) </t>
  </si>
  <si>
    <t xml:space="preserve"> Mold General Clean-up (Horizontal Surfaces &lt;1000 SF) </t>
  </si>
  <si>
    <t xml:space="preserve">Mold General Clean-up (Horizontal Surfaces &gt;1000 SF) </t>
  </si>
  <si>
    <t>Mold General Clean-up (Remove &amp; Reinstall) HVAC Supply/Return Vents. (includes 12" into duct interior &amp; supply or return vent covers</t>
  </si>
  <si>
    <t xml:space="preserve">Anti-Microbial Paint Application  Surface Preparation/Encapsulation </t>
  </si>
  <si>
    <t>SF</t>
  </si>
  <si>
    <t>Per Vent</t>
  </si>
  <si>
    <t>Per Seat</t>
  </si>
  <si>
    <t xml:space="preserve">Mold General Clean-up Seating </t>
  </si>
  <si>
    <t>SUBTOTAL:  Mold Conaminated Materials (surface cleaning activites and surface preperation)</t>
  </si>
  <si>
    <t>Removal of Mold Contaminated Substrate</t>
  </si>
  <si>
    <t xml:space="preserve">Surface Fogging/Misting, Occupied Spaces, Mechanical or HVAC Systems       </t>
  </si>
  <si>
    <t>Remove Mold Contaminated Cabinetry or Shelfing Assembly</t>
  </si>
  <si>
    <t xml:space="preserve">Remove / Drop Mold Contaminated HVAC Ductwork Assembly </t>
  </si>
  <si>
    <t xml:space="preserve">Remove Mold Contaminated HVAC Duct Insulation – Duct Remains  	 </t>
  </si>
  <si>
    <t xml:space="preserve">Remove Mold Contaminated Batt or Board Insulation </t>
  </si>
  <si>
    <t xml:space="preserve">Remove Mold Contaminated Wall or Ceiling Coverings </t>
  </si>
  <si>
    <t xml:space="preserve">Remove Mold Contaminated Drywall (Excludes Framing) </t>
  </si>
  <si>
    <t xml:space="preserve">Remove Mold Contaminated Carpet (Tack &amp; Padding Installation)  </t>
  </si>
  <si>
    <t xml:space="preserve">Remove Mold Contaminated Carpet (Glue-Down Installation)   </t>
  </si>
  <si>
    <t>Remove Mold Contaminated Flooring (tile, wood, lvt, lvp etc.)</t>
  </si>
  <si>
    <t xml:space="preserve">Remove Mold Contaminated Acoustic Ceiling Tile (Grid Remains)  </t>
  </si>
  <si>
    <t>LF</t>
  </si>
  <si>
    <t>Water Extraction: Category 1</t>
  </si>
  <si>
    <t>Water Extraction: Category 2</t>
  </si>
  <si>
    <t>Water Extraction: Category 3</t>
  </si>
  <si>
    <t>Dry Out</t>
  </si>
  <si>
    <t>Remove Water Saturated Drywall</t>
  </si>
  <si>
    <t>Remove Water Saturated Wall and Ceiling Coverings</t>
  </si>
  <si>
    <t>Remove Water Saturated Wall and Ceiling Insulation</t>
  </si>
  <si>
    <t>Remove Water Saturated HVAC Duct Insulation</t>
  </si>
  <si>
    <t xml:space="preserve">Remove Water Saturated Ceiling Tile </t>
  </si>
  <si>
    <t>Remove Water Saturated Flooring (tile, wood, lvt, lvp etc.)</t>
  </si>
  <si>
    <t>Remove Water Saturated Carpet (glue down)</t>
  </si>
  <si>
    <t>Remove Water Saturated Carpet (tack and padding)</t>
  </si>
  <si>
    <t>Remove Water Saturated Substrate</t>
  </si>
  <si>
    <t>Five Stage Decon (shower and load out)</t>
  </si>
  <si>
    <t>Three Stage Decon (shower and loadout)</t>
  </si>
  <si>
    <t>Three Stage Decon (dry and Loadout)</t>
  </si>
  <si>
    <t>Two Stage mini Decon (wood)</t>
  </si>
  <si>
    <t>Two Stage Decon (poly or pop up)</t>
  </si>
  <si>
    <t>One Stage Decon (poly or pop up)</t>
  </si>
  <si>
    <t>Additional Decontamination Station</t>
  </si>
  <si>
    <t>Per Decon</t>
  </si>
  <si>
    <t>Per Station</t>
  </si>
  <si>
    <t>SUBTOTAL:  Additional Decontamination</t>
  </si>
  <si>
    <t>Generator (6500 watts) Receipts for fuel required</t>
  </si>
  <si>
    <t>Pressure Washer (3500 - 4400 PSI Min) Receipts for fuel required</t>
  </si>
  <si>
    <t>Pressure Washer (4400 PSI Min) Receipts for fuel required</t>
  </si>
  <si>
    <t>Steam Carpet Extractor &amp; Upholstery Cleaner</t>
  </si>
  <si>
    <t>Scaffold 15' High 5" x 7'</t>
  </si>
  <si>
    <t>Equipment for Bio-Hazard Cleaning - Hydroxide Generator</t>
  </si>
  <si>
    <t>EA</t>
  </si>
  <si>
    <t>Week</t>
  </si>
  <si>
    <t xml:space="preserve">Month </t>
  </si>
  <si>
    <t>Day</t>
  </si>
  <si>
    <t xml:space="preserve">Day </t>
  </si>
  <si>
    <t>SUBTOTAL:  Additional Barrier Protection</t>
  </si>
  <si>
    <t>Hard Barrier - Install and remove</t>
  </si>
  <si>
    <t>Relocatable Building Enclosure (Hard Barrier Floors, Walls &amp; Ceilings)</t>
  </si>
  <si>
    <t>Inspection Window</t>
  </si>
  <si>
    <t>Roll</t>
  </si>
  <si>
    <t>Mobilization (No Decon) Includes decon wash station</t>
  </si>
  <si>
    <t>A1A</t>
  </si>
  <si>
    <t>A1B</t>
  </si>
  <si>
    <t>A1C</t>
  </si>
  <si>
    <t>A1D</t>
  </si>
  <si>
    <t>A1E</t>
  </si>
  <si>
    <t>A1F</t>
  </si>
  <si>
    <t>A1G</t>
  </si>
  <si>
    <t>A2A</t>
  </si>
  <si>
    <t>A2B</t>
  </si>
  <si>
    <t>A2C</t>
  </si>
  <si>
    <t>A2D</t>
  </si>
  <si>
    <t>A2E</t>
  </si>
  <si>
    <t>A2F</t>
  </si>
  <si>
    <t>A2G</t>
  </si>
  <si>
    <t>A3A</t>
  </si>
  <si>
    <t>A3B</t>
  </si>
  <si>
    <t>A4A</t>
  </si>
  <si>
    <t>A5A</t>
  </si>
  <si>
    <t>A5B</t>
  </si>
  <si>
    <t>A5C</t>
  </si>
  <si>
    <t>A5D</t>
  </si>
  <si>
    <t>A5E</t>
  </si>
  <si>
    <t>A5F</t>
  </si>
  <si>
    <t>A5G</t>
  </si>
  <si>
    <t>A5H</t>
  </si>
  <si>
    <t>A5J</t>
  </si>
  <si>
    <t>A5I</t>
  </si>
  <si>
    <t>A5K</t>
  </si>
  <si>
    <t>A5L</t>
  </si>
  <si>
    <t>A5M</t>
  </si>
  <si>
    <t>B1A</t>
  </si>
  <si>
    <t>B1B</t>
  </si>
  <si>
    <t>B1C</t>
  </si>
  <si>
    <t>B1D</t>
  </si>
  <si>
    <t>B1E</t>
  </si>
  <si>
    <t>B1F</t>
  </si>
  <si>
    <t>B1G</t>
  </si>
  <si>
    <t>B1H</t>
  </si>
  <si>
    <t>B1I</t>
  </si>
  <si>
    <t>B1J</t>
  </si>
  <si>
    <t>B1K</t>
  </si>
  <si>
    <t>B2A</t>
  </si>
  <si>
    <t>B2B</t>
  </si>
  <si>
    <t>B2C</t>
  </si>
  <si>
    <t>B2D</t>
  </si>
  <si>
    <t>B2E</t>
  </si>
  <si>
    <t>B2F</t>
  </si>
  <si>
    <t>B2G</t>
  </si>
  <si>
    <t>B2H</t>
  </si>
  <si>
    <t>B2I</t>
  </si>
  <si>
    <t>B2J</t>
  </si>
  <si>
    <t>B2K</t>
  </si>
  <si>
    <t>B2L</t>
  </si>
  <si>
    <t>C1A</t>
  </si>
  <si>
    <t>C1B</t>
  </si>
  <si>
    <t>C1C</t>
  </si>
  <si>
    <t>C1D</t>
  </si>
  <si>
    <t>C1E</t>
  </si>
  <si>
    <t>C1F</t>
  </si>
  <si>
    <t>C1G</t>
  </si>
  <si>
    <t>C1H</t>
  </si>
  <si>
    <t>C1I</t>
  </si>
  <si>
    <t>C1J</t>
  </si>
  <si>
    <t>C1K</t>
  </si>
  <si>
    <t>C1L</t>
  </si>
  <si>
    <t>C1M</t>
  </si>
  <si>
    <t>SUBTOTAL:  Mold Contaminated Materials (Remidiation)</t>
  </si>
  <si>
    <t>SUBTOTAL:  Water Damage Remediation (Extraction, Dryout, Remediation)</t>
  </si>
  <si>
    <t>Additional Temporay power</t>
  </si>
  <si>
    <t>Reinforced 6 mil poly</t>
  </si>
  <si>
    <t>SF of Floor Plan</t>
  </si>
  <si>
    <t>Curtain Barrier (no wood framing or pvc)</t>
  </si>
  <si>
    <t>Soft Barrier Full Containment</t>
  </si>
  <si>
    <t>Hard Barrier Full Containment Two Wood Sides &amp; Wood Roof</t>
  </si>
  <si>
    <t>Containment Partial Two Sides Wood &amp; Poly Roof</t>
  </si>
  <si>
    <t>Containment Partial One Side Wood &amp; Wood Roof</t>
  </si>
  <si>
    <t>Soft Barrier - Install and remove Poly barrier on wood (min. of 6 mil poly)</t>
  </si>
  <si>
    <t>Soft Barrier - 6 mil poly</t>
  </si>
  <si>
    <t>Soft Barrier Partial Containment One side &amp; poly roof (min. of 6 mil poly)</t>
  </si>
  <si>
    <t>Containment Partial One Side &amp; Poly Roof (min. of 6 mil poly)</t>
  </si>
  <si>
    <t>Remove Mold Contamination to Specialized Drywall (i.e. bullet proof drywall)</t>
  </si>
  <si>
    <t>Remove Water Saturated to Specialized Drywall (i.e. bullet proof drywall)</t>
  </si>
  <si>
    <t>Truck mount desiccant dehumidifier</t>
  </si>
  <si>
    <t>O-zone Devices</t>
  </si>
  <si>
    <t>C1N</t>
  </si>
  <si>
    <t>B2M</t>
  </si>
  <si>
    <t>Dehumidifier- Desiccant 500-700 CFM</t>
  </si>
  <si>
    <t>Dehumidifier- Desiccant 1000-2500 CFM</t>
  </si>
  <si>
    <t>Dehumidifier- Desiccant 5000-8900 CFM</t>
  </si>
  <si>
    <t xml:space="preserve">Air Movers </t>
  </si>
  <si>
    <t>Air Scrubbers Small</t>
  </si>
  <si>
    <t>Air Scrubbers Large</t>
  </si>
  <si>
    <t>A4B</t>
  </si>
  <si>
    <t>A4C</t>
  </si>
  <si>
    <t>A4D</t>
  </si>
  <si>
    <t>A4E</t>
  </si>
  <si>
    <t>A4F</t>
  </si>
  <si>
    <t>A4G</t>
  </si>
  <si>
    <t>A4H</t>
  </si>
  <si>
    <t>A4I</t>
  </si>
  <si>
    <t>A4J</t>
  </si>
  <si>
    <t>A4K</t>
  </si>
  <si>
    <t>A4L</t>
  </si>
  <si>
    <t>A4M</t>
  </si>
  <si>
    <t>A4N</t>
  </si>
  <si>
    <t>A4O</t>
  </si>
  <si>
    <t>A4P</t>
  </si>
  <si>
    <t>A4Q</t>
  </si>
  <si>
    <t>A4R</t>
  </si>
  <si>
    <t>A4S</t>
  </si>
  <si>
    <t>A4T</t>
  </si>
  <si>
    <t>A4U</t>
  </si>
  <si>
    <t>A4V</t>
  </si>
  <si>
    <t>B1- Mold Contaminated Materials (surface cleaning activites and surface preparation)</t>
  </si>
  <si>
    <t>B2- Mold Contaminated Materials (Remediation)</t>
  </si>
  <si>
    <t>C1- Water Damage Remediation (Extraction, Dryout, Remediation)</t>
  </si>
  <si>
    <t>A1-Mobilization</t>
  </si>
  <si>
    <t>A2- Additional Decontamination Units in Excess of Initial Mobilization</t>
  </si>
  <si>
    <t>A3- Emergency Response (mobilize in 24 or 48 hours)</t>
  </si>
  <si>
    <t>A4- Additional Equipment Cost</t>
  </si>
  <si>
    <t>A5- Additional Barrier Protection</t>
  </si>
  <si>
    <t>Hourly</t>
  </si>
  <si>
    <t>Emergency Response Surcharge - Priority 1</t>
  </si>
  <si>
    <t>Emergency Response Surcharge - Priority 2</t>
  </si>
  <si>
    <t>A3C</t>
  </si>
  <si>
    <t>Emergency Response Surcharge - Priority 3</t>
  </si>
  <si>
    <t>A5N</t>
  </si>
  <si>
    <t>Floor Protection/Ram Board or Equivalent</t>
  </si>
  <si>
    <t>A4W</t>
  </si>
  <si>
    <t>A4X</t>
  </si>
  <si>
    <t>A4Y</t>
  </si>
  <si>
    <t>Truck Mounted Water  Extractor</t>
  </si>
  <si>
    <r>
      <t xml:space="preserve">Anti-Microbial Paint </t>
    </r>
    <r>
      <rPr>
        <b/>
        <sz val="11"/>
        <rFont val="Arial"/>
        <family val="2"/>
      </rPr>
      <t>Airless</t>
    </r>
    <r>
      <rPr>
        <sz val="11"/>
        <rFont val="Arial"/>
        <family val="2"/>
      </rPr>
      <t xml:space="preserve"> Application  Surface Preparation/Encapsulation  </t>
    </r>
  </si>
  <si>
    <t>Not part of the Basis of Award</t>
  </si>
  <si>
    <t>DISASTER ENVIRONMENTAL REMEDIATION- YEAR 1</t>
  </si>
  <si>
    <t>DISASTER ENVIRONMENTAL REMEDIATION- YEAR 2</t>
  </si>
  <si>
    <t>DISASTER ENVIRONMENTAL REMEDIATION- YEAR 3</t>
  </si>
  <si>
    <t xml:space="preserve">  Additional Equipment Cost Total:</t>
  </si>
  <si>
    <t xml:space="preserve">YEAR 2 TOTAL: </t>
  </si>
  <si>
    <t>A4- Additional Equipment Cost (Year 2)</t>
  </si>
  <si>
    <t xml:space="preserve">YEAR 3 TOTAL: </t>
  </si>
  <si>
    <t>A4- Additional Equipment Cost (Year 3)</t>
  </si>
  <si>
    <t>Mobilization 2-Stage Mini Decon (poly)</t>
  </si>
  <si>
    <t>B250003CMR - Disaster Environmental Remediation</t>
  </si>
  <si>
    <t>CATASTROPHIC DISASTER ENVIRONMENTAL REMEDIATION- YEAR 1</t>
  </si>
  <si>
    <t>CATASTROPHIC DISASTER ENVIRONMENTAL REMEDIATION- YEAR 2</t>
  </si>
  <si>
    <t>CATASTROPHIC DISASTER ENVIRONMENTAL REMEDIATION- YEAR 3</t>
  </si>
  <si>
    <t>BASE BID TOTAL (SUM OF 3 YEARS DISASTER AND CATASTROPHIC):</t>
  </si>
  <si>
    <r>
      <t xml:space="preserve">PROCUREMENT MANAGEMENT DEPARTMENT
</t>
    </r>
    <r>
      <rPr>
        <b/>
        <u/>
        <sz val="11"/>
        <color rgb="FFFF0000"/>
        <rFont val="Arial"/>
        <family val="2"/>
      </rPr>
      <t>ADDENDUM 3 REVISED- YEAR 2 DISASTER PRICING</t>
    </r>
  </si>
  <si>
    <r>
      <t xml:space="preserve">PROCUREMENT MANAGEMENT DEPARTMENT
</t>
    </r>
    <r>
      <rPr>
        <b/>
        <u/>
        <sz val="11"/>
        <color rgb="FFFF0000"/>
        <rFont val="Arial"/>
        <family val="2"/>
      </rPr>
      <t xml:space="preserve"> ADDENDUM 3 REVISED- YEAR 3 DISASTER PRICING</t>
    </r>
  </si>
  <si>
    <r>
      <t xml:space="preserve">PROCUREMENT MANAGEMENT DEPARTMENT
</t>
    </r>
    <r>
      <rPr>
        <b/>
        <u/>
        <sz val="11"/>
        <color rgb="FFFF0000"/>
        <rFont val="Arial"/>
        <family val="2"/>
      </rPr>
      <t>ADDENDUM 3 REVISED- YEAR 1 CATASTROPHIC PRICING</t>
    </r>
  </si>
  <si>
    <r>
      <t xml:space="preserve">PROCUREMENT MANAGEMENT DEPARTMENT
</t>
    </r>
    <r>
      <rPr>
        <b/>
        <u/>
        <sz val="11"/>
        <color rgb="FFFF0000"/>
        <rFont val="Arial"/>
        <family val="2"/>
      </rPr>
      <t>ADDENDUM 3 REVISED- YEAR 2 CATASTROPHIC PRICING</t>
    </r>
  </si>
  <si>
    <r>
      <t xml:space="preserve">PROCUREMENT MANAGEMENT DEPARTMENT
</t>
    </r>
    <r>
      <rPr>
        <b/>
        <u/>
        <sz val="11"/>
        <color rgb="FFFF0000"/>
        <rFont val="Arial"/>
        <family val="2"/>
      </rPr>
      <t>ADDENDUM 3 REVISED- YEAR 3 CATASTROPHIC PRICING</t>
    </r>
  </si>
  <si>
    <t>YEAR 1 DISASTER TOTAL:</t>
  </si>
  <si>
    <t>YEAR 2 DISASTER TOTAL:</t>
  </si>
  <si>
    <t>YEAR 3 DISASTER TOTAL:</t>
  </si>
  <si>
    <t>YEAR 1 CATASTROPHIC TOTAL:</t>
  </si>
  <si>
    <t xml:space="preserve"> YEAR 2 CATASTROPHIC  TOTAL:</t>
  </si>
  <si>
    <t xml:space="preserve"> YEAR 3 CATASTROPHIC TOTAL: </t>
  </si>
  <si>
    <t xml:space="preserve"> YEAR 1 CATASTROPHIC TOTAL:</t>
  </si>
  <si>
    <t>YEAR 2 CATASTROPHIC TOTAL:</t>
  </si>
  <si>
    <t xml:space="preserve"> YEAR 3 CATASTROPHIC TOTAL:</t>
  </si>
  <si>
    <t>Additional Temporary power</t>
  </si>
  <si>
    <t xml:space="preserve">SUBTOTAL: Emergency Response  </t>
  </si>
  <si>
    <t>B1- Mold Contaminated Materials (surface cleaning activities and surface preparation)</t>
  </si>
  <si>
    <t>SUBTOTAL:  Mold Contaminated Materials (surface cleaning activities and surface preparation)</t>
  </si>
  <si>
    <t>SUBTOTAL:  Mold Contaminated Materials (Remediation)</t>
  </si>
  <si>
    <t>C1- Water Damage Remediation (Extraction, Dry out, Remediation)</t>
  </si>
  <si>
    <t>SUBTOTAL:  Water Damage Remediation (Extraction, Dry out, Remediation)</t>
  </si>
  <si>
    <t>B1- Mold Contaminated Materials (surface cleaning activates and surface preparation)</t>
  </si>
  <si>
    <t>SUBTOTAL:  Mold Contaminated Materials (surface cleaning activates and surface preparation)</t>
  </si>
  <si>
    <t xml:space="preserve">Mold Surface (Spot) Cleaning and decontamination of all related  items and surfaces. </t>
  </si>
  <si>
    <t xml:space="preserve">Anti-Microbial Paint Application Surface Preparation/Encapsulation </t>
  </si>
  <si>
    <r>
      <t xml:space="preserve">Anti-Microbial Paint </t>
    </r>
    <r>
      <rPr>
        <b/>
        <sz val="11"/>
        <rFont val="Arial"/>
        <family val="2"/>
      </rPr>
      <t>Airless</t>
    </r>
    <r>
      <rPr>
        <sz val="11"/>
        <rFont val="Arial"/>
        <family val="2"/>
      </rPr>
      <t xml:space="preserve"> Application Surface Preparation/Encapsulation  </t>
    </r>
  </si>
  <si>
    <t xml:space="preserve">Mold General Clean-up (Horizontal Surfaces &lt;1000 SF) </t>
  </si>
  <si>
    <t>**Quantities are not guaranteed. Final payment will be based on actual quantities.</t>
  </si>
  <si>
    <r>
      <t xml:space="preserve">PROCUREMENT MANAGEMENT DEPARTMENT
</t>
    </r>
    <r>
      <rPr>
        <b/>
        <u/>
        <sz val="16"/>
        <color rgb="FFFF0000"/>
        <rFont val="Arial"/>
        <family val="2"/>
      </rPr>
      <t>ADDENDUM 3 REVISED -BID/PROPOSAL FORM</t>
    </r>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2">
    <numFmt numFmtId="44" formatCode="_(&quot;$&quot;* #,##0.00_);_(&quot;$&quot;* \(#,##0.00\);_(&quot;$&quot;* &quot;-&quot;??_);_(@_)"/>
    <numFmt numFmtId="164" formatCode="&quot;$&quot;#,##0.00"/>
  </numFmts>
  <fonts count="18">
    <font>
      <sz val="10"/>
      <name val="Arial"/>
    </font>
    <font>
      <sz val="11"/>
      <color theme="1"/>
      <name val="Calibri"/>
      <family val="2"/>
      <scheme val="minor"/>
    </font>
    <font>
      <sz val="10"/>
      <name val="Arial"/>
      <family val="2"/>
    </font>
    <font>
      <sz val="10"/>
      <name val="Arial"/>
      <family val="2"/>
    </font>
    <font>
      <sz val="11"/>
      <color theme="1"/>
      <name val="Arial"/>
      <family val="2"/>
    </font>
    <font>
      <sz val="11"/>
      <name val="Arial"/>
      <family val="2"/>
    </font>
    <font>
      <b/>
      <sz val="11"/>
      <name val="Arial"/>
      <family val="2"/>
    </font>
    <font>
      <b/>
      <i/>
      <sz val="11"/>
      <color rgb="FF000000"/>
      <name val="Arial"/>
      <family val="2"/>
    </font>
    <font>
      <b/>
      <i/>
      <sz val="11"/>
      <color rgb="FF0070C0"/>
      <name val="Arial"/>
      <family val="2"/>
    </font>
    <font>
      <sz val="11"/>
      <color rgb="FF0070C0"/>
      <name val="Arial"/>
      <family val="2"/>
    </font>
    <font>
      <sz val="11"/>
      <name val="FDOT"/>
    </font>
    <font>
      <b/>
      <i/>
      <sz val="11"/>
      <color theme="1"/>
      <name val="Arial"/>
      <family val="2"/>
    </font>
    <font>
      <b/>
      <sz val="11"/>
      <color theme="1"/>
      <name val="Arial"/>
      <family val="2"/>
    </font>
    <font>
      <b/>
      <u/>
      <sz val="9"/>
      <name val="Arial"/>
      <family val="2"/>
    </font>
    <font>
      <b/>
      <i/>
      <sz val="14"/>
      <color rgb="FF000000"/>
      <name val="Arial"/>
      <family val="2"/>
    </font>
    <font>
      <b/>
      <u/>
      <sz val="11"/>
      <color rgb="FFFF0000"/>
      <name val="Arial"/>
      <family val="2"/>
    </font>
    <font>
      <b/>
      <sz val="16"/>
      <name val="Arial"/>
      <family val="2"/>
    </font>
    <font>
      <b/>
      <u/>
      <sz val="16"/>
      <color rgb="FFFF0000"/>
      <name val="Arial"/>
      <family val="2"/>
    </font>
  </fonts>
  <fills count="10">
    <fill>
      <patternFill patternType="none"/>
    </fill>
    <fill>
      <patternFill patternType="gray125"/>
    </fill>
    <fill>
      <patternFill patternType="solid">
        <fgColor theme="0" tint="-0.14999847407452621"/>
        <bgColor indexed="64"/>
      </patternFill>
    </fill>
    <fill>
      <patternFill patternType="solid">
        <fgColor theme="6" tint="0.39997558519241921"/>
        <bgColor indexed="64"/>
      </patternFill>
    </fill>
    <fill>
      <patternFill patternType="solid">
        <fgColor theme="8" tint="0.79998168889431442"/>
        <bgColor indexed="64"/>
      </patternFill>
    </fill>
    <fill>
      <patternFill patternType="solid">
        <fgColor theme="3" tint="0.79998168889431442"/>
        <bgColor indexed="64"/>
      </patternFill>
    </fill>
    <fill>
      <patternFill patternType="solid">
        <fgColor theme="0" tint="-4.9989318521683403E-2"/>
        <bgColor indexed="64"/>
      </patternFill>
    </fill>
    <fill>
      <patternFill patternType="solid">
        <fgColor theme="1"/>
        <bgColor indexed="64"/>
      </patternFill>
    </fill>
    <fill>
      <patternFill patternType="solid">
        <fgColor theme="3" tint="0.59999389629810485"/>
        <bgColor indexed="64"/>
      </patternFill>
    </fill>
    <fill>
      <patternFill patternType="solid">
        <fgColor theme="0"/>
        <bgColor indexed="64"/>
      </patternFill>
    </fill>
  </fills>
  <borders count="17">
    <border>
      <left/>
      <right/>
      <top/>
      <bottom/>
      <diagonal/>
    </border>
    <border>
      <left style="thin">
        <color indexed="64"/>
      </left>
      <right style="thin">
        <color indexed="64"/>
      </right>
      <top style="thin">
        <color indexed="64"/>
      </top>
      <bottom style="thin">
        <color indexed="64"/>
      </bottom>
      <diagonal/>
    </border>
    <border>
      <left/>
      <right style="thin">
        <color indexed="64"/>
      </right>
      <top style="thin">
        <color indexed="64"/>
      </top>
      <bottom style="thin">
        <color indexed="64"/>
      </bottom>
      <diagonal/>
    </border>
    <border>
      <left style="thin">
        <color indexed="64"/>
      </left>
      <right/>
      <top style="thin">
        <color indexed="64"/>
      </top>
      <bottom style="thin">
        <color indexed="64"/>
      </bottom>
      <diagonal/>
    </border>
    <border>
      <left style="thin">
        <color indexed="64"/>
      </left>
      <right/>
      <top/>
      <bottom style="thin">
        <color indexed="64"/>
      </bottom>
      <diagonal/>
    </border>
    <border>
      <left/>
      <right/>
      <top/>
      <bottom style="thin">
        <color indexed="64"/>
      </bottom>
      <diagonal/>
    </border>
    <border>
      <left/>
      <right style="thin">
        <color indexed="64"/>
      </right>
      <top/>
      <bottom style="thin">
        <color indexed="64"/>
      </bottom>
      <diagonal/>
    </border>
    <border>
      <left style="thin">
        <color indexed="64"/>
      </left>
      <right/>
      <top style="thin">
        <color indexed="64"/>
      </top>
      <bottom/>
      <diagonal/>
    </border>
    <border>
      <left/>
      <right/>
      <top style="thin">
        <color indexed="64"/>
      </top>
      <bottom/>
      <diagonal/>
    </border>
    <border>
      <left/>
      <right style="thin">
        <color indexed="64"/>
      </right>
      <top style="thin">
        <color indexed="64"/>
      </top>
      <bottom/>
      <diagonal/>
    </border>
    <border>
      <left style="thin">
        <color indexed="64"/>
      </left>
      <right/>
      <top/>
      <bottom/>
      <diagonal/>
    </border>
    <border>
      <left/>
      <right style="thin">
        <color indexed="64"/>
      </right>
      <top/>
      <bottom/>
      <diagonal/>
    </border>
    <border>
      <left style="thin">
        <color indexed="64"/>
      </left>
      <right style="thin">
        <color indexed="64"/>
      </right>
      <top style="thin">
        <color indexed="64"/>
      </top>
      <bottom/>
      <diagonal/>
    </border>
    <border>
      <left/>
      <right/>
      <top style="thin">
        <color indexed="64"/>
      </top>
      <bottom style="thin">
        <color indexed="64"/>
      </bottom>
      <diagonal/>
    </border>
    <border>
      <left style="thin">
        <color indexed="64"/>
      </left>
      <right style="thin">
        <color indexed="64"/>
      </right>
      <top/>
      <bottom style="thin">
        <color indexed="64"/>
      </bottom>
      <diagonal/>
    </border>
    <border>
      <left style="thin">
        <color indexed="64"/>
      </left>
      <right style="medium">
        <color indexed="64"/>
      </right>
      <top style="thin">
        <color indexed="64"/>
      </top>
      <bottom style="thin">
        <color indexed="64"/>
      </bottom>
      <diagonal/>
    </border>
    <border>
      <left style="medium">
        <color indexed="64"/>
      </left>
      <right style="thin">
        <color indexed="64"/>
      </right>
      <top/>
      <bottom style="thin">
        <color indexed="64"/>
      </bottom>
      <diagonal/>
    </border>
  </borders>
  <cellStyleXfs count="4">
    <xf numFmtId="0" fontId="0" fillId="0" borderId="0"/>
    <xf numFmtId="0" fontId="3" fillId="0" borderId="0"/>
    <xf numFmtId="0" fontId="3" fillId="0" borderId="0"/>
    <xf numFmtId="0" fontId="1" fillId="0" borderId="0"/>
  </cellStyleXfs>
  <cellXfs count="132">
    <xf numFmtId="0" fontId="0" fillId="0" borderId="0" xfId="0"/>
    <xf numFmtId="0" fontId="4" fillId="0" borderId="0" xfId="0" applyFont="1"/>
    <xf numFmtId="0" fontId="5" fillId="0" borderId="7" xfId="0" applyFont="1" applyBorder="1"/>
    <xf numFmtId="0" fontId="5" fillId="0" borderId="0" xfId="0" applyFont="1"/>
    <xf numFmtId="0" fontId="5" fillId="0" borderId="10" xfId="0" applyFont="1" applyBorder="1"/>
    <xf numFmtId="0" fontId="5" fillId="0" borderId="0" xfId="0" applyFont="1" applyAlignment="1">
      <alignment vertical="center"/>
    </xf>
    <xf numFmtId="0" fontId="5" fillId="0" borderId="0" xfId="0" applyFont="1" applyAlignment="1">
      <alignment horizontal="center" wrapText="1"/>
    </xf>
    <xf numFmtId="44" fontId="5" fillId="0" borderId="0" xfId="0" applyNumberFormat="1" applyFont="1" applyAlignment="1">
      <alignment horizontal="center" wrapText="1"/>
    </xf>
    <xf numFmtId="44" fontId="5" fillId="0" borderId="11" xfId="0" applyNumberFormat="1" applyFont="1" applyBorder="1" applyAlignment="1">
      <alignment horizontal="center" wrapText="1"/>
    </xf>
    <xf numFmtId="0" fontId="5" fillId="0" borderId="0" xfId="0" applyFont="1" applyAlignment="1">
      <alignment wrapText="1"/>
    </xf>
    <xf numFmtId="0" fontId="5" fillId="0" borderId="0" xfId="0" applyFont="1" applyAlignment="1">
      <alignment horizontal="center"/>
    </xf>
    <xf numFmtId="44" fontId="5" fillId="0" borderId="0" xfId="0" applyNumberFormat="1" applyFont="1" applyAlignment="1">
      <alignment horizontal="center" vertical="center"/>
    </xf>
    <xf numFmtId="44" fontId="5" fillId="0" borderId="11" xfId="0" applyNumberFormat="1" applyFont="1" applyBorder="1" applyAlignment="1">
      <alignment horizontal="center" vertical="center"/>
    </xf>
    <xf numFmtId="0" fontId="6" fillId="6" borderId="12" xfId="0" applyFont="1" applyFill="1" applyBorder="1" applyAlignment="1">
      <alignment horizontal="center" vertical="center"/>
    </xf>
    <xf numFmtId="0" fontId="6" fillId="6" borderId="1" xfId="0" applyFont="1" applyFill="1" applyBorder="1" applyAlignment="1">
      <alignment horizontal="center" vertical="center" wrapText="1"/>
    </xf>
    <xf numFmtId="44" fontId="6" fillId="6" borderId="1" xfId="0" applyNumberFormat="1" applyFont="1" applyFill="1" applyBorder="1" applyAlignment="1">
      <alignment horizontal="center" vertical="center"/>
    </xf>
    <xf numFmtId="44" fontId="6" fillId="6" borderId="1" xfId="0" applyNumberFormat="1" applyFont="1" applyFill="1" applyBorder="1" applyAlignment="1">
      <alignment horizontal="center" vertical="center" wrapText="1"/>
    </xf>
    <xf numFmtId="0" fontId="5" fillId="9" borderId="1" xfId="0" applyFont="1" applyFill="1" applyBorder="1" applyAlignment="1">
      <alignment vertical="center" wrapText="1"/>
    </xf>
    <xf numFmtId="0" fontId="5" fillId="0" borderId="1" xfId="0" applyFont="1" applyBorder="1" applyAlignment="1">
      <alignment horizontal="center" vertical="center"/>
    </xf>
    <xf numFmtId="44" fontId="5" fillId="0" borderId="1" xfId="0" applyNumberFormat="1" applyFont="1" applyBorder="1" applyAlignment="1">
      <alignment horizontal="right" vertical="center"/>
    </xf>
    <xf numFmtId="44" fontId="6" fillId="3" borderId="1" xfId="0" applyNumberFormat="1" applyFont="1" applyFill="1" applyBorder="1" applyAlignment="1">
      <alignment horizontal="right" vertical="center"/>
    </xf>
    <xf numFmtId="0" fontId="5" fillId="0" borderId="2" xfId="0" applyFont="1" applyBorder="1" applyAlignment="1" applyProtection="1">
      <alignment horizontal="left" vertical="center" wrapText="1"/>
      <protection locked="0"/>
    </xf>
    <xf numFmtId="0" fontId="5" fillId="0" borderId="2" xfId="0" applyFont="1" applyBorder="1" applyAlignment="1">
      <alignment horizontal="left" vertical="center" wrapText="1"/>
    </xf>
    <xf numFmtId="0" fontId="5" fillId="0" borderId="1" xfId="0" applyFont="1" applyBorder="1"/>
    <xf numFmtId="44" fontId="5" fillId="0" borderId="15" xfId="0" applyNumberFormat="1" applyFont="1" applyBorder="1" applyAlignment="1">
      <alignment horizontal="right" vertical="center"/>
    </xf>
    <xf numFmtId="0" fontId="10" fillId="7" borderId="3" xfId="0" applyFont="1" applyFill="1" applyBorder="1" applyAlignment="1">
      <alignment horizontal="left" vertical="center"/>
    </xf>
    <xf numFmtId="0" fontId="10" fillId="7" borderId="13" xfId="0" applyFont="1" applyFill="1" applyBorder="1" applyAlignment="1" applyProtection="1">
      <alignment horizontal="left" vertical="center" wrapText="1"/>
      <protection locked="0"/>
    </xf>
    <xf numFmtId="0" fontId="10" fillId="7" borderId="13" xfId="0" applyFont="1" applyFill="1" applyBorder="1" applyAlignment="1">
      <alignment horizontal="center" vertical="center"/>
    </xf>
    <xf numFmtId="44" fontId="10" fillId="7" borderId="13" xfId="0" applyNumberFormat="1" applyFont="1" applyFill="1" applyBorder="1" applyAlignment="1">
      <alignment horizontal="center" vertical="center"/>
    </xf>
    <xf numFmtId="44" fontId="10" fillId="7" borderId="2" xfId="0" applyNumberFormat="1" applyFont="1" applyFill="1" applyBorder="1" applyAlignment="1">
      <alignment horizontal="center" vertical="center"/>
    </xf>
    <xf numFmtId="0" fontId="5" fillId="9" borderId="1" xfId="0" applyFont="1" applyFill="1" applyBorder="1" applyAlignment="1">
      <alignment wrapText="1"/>
    </xf>
    <xf numFmtId="0" fontId="5" fillId="9" borderId="1" xfId="0" applyFont="1" applyFill="1" applyBorder="1" applyAlignment="1">
      <alignment vertical="top" wrapText="1"/>
    </xf>
    <xf numFmtId="0" fontId="5" fillId="0" borderId="1" xfId="0" applyFont="1" applyBorder="1" applyAlignment="1">
      <alignment vertical="top" wrapText="1"/>
    </xf>
    <xf numFmtId="0" fontId="5" fillId="0" borderId="1" xfId="0" applyFont="1" applyBorder="1" applyAlignment="1">
      <alignment horizontal="center" vertical="center" wrapText="1"/>
    </xf>
    <xf numFmtId="0" fontId="5" fillId="9" borderId="1" xfId="0" applyFont="1" applyFill="1" applyBorder="1" applyAlignment="1">
      <alignment horizontal="center" vertical="center"/>
    </xf>
    <xf numFmtId="0" fontId="5" fillId="0" borderId="1" xfId="0" applyFont="1" applyBorder="1" applyAlignment="1">
      <alignment vertical="center" wrapText="1"/>
    </xf>
    <xf numFmtId="0" fontId="5" fillId="9" borderId="2" xfId="0" applyFont="1" applyFill="1" applyBorder="1" applyAlignment="1" applyProtection="1">
      <alignment horizontal="left" vertical="center" wrapText="1"/>
      <protection locked="0"/>
    </xf>
    <xf numFmtId="0" fontId="5" fillId="7" borderId="1" xfId="0" applyFont="1" applyFill="1" applyBorder="1" applyAlignment="1">
      <alignment horizontal="center" vertical="center" wrapText="1"/>
    </xf>
    <xf numFmtId="0" fontId="5" fillId="7" borderId="1" xfId="0" applyFont="1" applyFill="1" applyBorder="1" applyAlignment="1">
      <alignment vertical="center" wrapText="1"/>
    </xf>
    <xf numFmtId="164" fontId="5" fillId="7" borderId="1" xfId="0" applyNumberFormat="1" applyFont="1" applyFill="1" applyBorder="1" applyAlignment="1">
      <alignment horizontal="center" vertical="center" wrapText="1"/>
    </xf>
    <xf numFmtId="0" fontId="5" fillId="0" borderId="3" xfId="0" applyFont="1" applyBorder="1"/>
    <xf numFmtId="44" fontId="5" fillId="0" borderId="0" xfId="0" applyNumberFormat="1" applyFont="1"/>
    <xf numFmtId="44" fontId="5" fillId="0" borderId="0" xfId="0" applyNumberFormat="1" applyFont="1" applyAlignment="1">
      <alignment horizontal="left"/>
    </xf>
    <xf numFmtId="0" fontId="2" fillId="0" borderId="10" xfId="0" applyFont="1" applyBorder="1"/>
    <xf numFmtId="0" fontId="13" fillId="0" borderId="10" xfId="0" applyFont="1" applyBorder="1" applyAlignment="1">
      <alignment horizontal="center" wrapText="1"/>
    </xf>
    <xf numFmtId="0" fontId="5" fillId="7" borderId="0" xfId="0" applyFont="1" applyFill="1"/>
    <xf numFmtId="0" fontId="5" fillId="7" borderId="0" xfId="0" applyFont="1" applyFill="1" applyAlignment="1">
      <alignment wrapText="1"/>
    </xf>
    <xf numFmtId="44" fontId="5" fillId="7" borderId="0" xfId="0" applyNumberFormat="1" applyFont="1" applyFill="1"/>
    <xf numFmtId="44" fontId="5" fillId="7" borderId="0" xfId="0" applyNumberFormat="1" applyFont="1" applyFill="1" applyAlignment="1">
      <alignment horizontal="left"/>
    </xf>
    <xf numFmtId="0" fontId="5" fillId="7" borderId="3" xfId="0" applyFont="1" applyFill="1" applyBorder="1"/>
    <xf numFmtId="0" fontId="4" fillId="7" borderId="13" xfId="0" applyFont="1" applyFill="1" applyBorder="1" applyAlignment="1">
      <alignment horizontal="center" vertical="top"/>
    </xf>
    <xf numFmtId="0" fontId="4" fillId="7" borderId="2" xfId="0" applyFont="1" applyFill="1" applyBorder="1" applyAlignment="1">
      <alignment horizontal="center" vertical="top"/>
    </xf>
    <xf numFmtId="3" fontId="5" fillId="0" borderId="1" xfId="0" applyNumberFormat="1" applyFont="1" applyBorder="1" applyAlignment="1">
      <alignment horizontal="center" vertical="center"/>
    </xf>
    <xf numFmtId="3" fontId="5" fillId="0" borderId="1" xfId="0" applyNumberFormat="1" applyFont="1" applyBorder="1" applyAlignment="1">
      <alignment horizontal="center"/>
    </xf>
    <xf numFmtId="0" fontId="5" fillId="0" borderId="14" xfId="0" applyFont="1" applyBorder="1" applyAlignment="1">
      <alignment horizontal="center" vertical="center"/>
    </xf>
    <xf numFmtId="1" fontId="5" fillId="0" borderId="1" xfId="0" applyNumberFormat="1" applyFont="1" applyBorder="1" applyAlignment="1">
      <alignment horizontal="center" vertical="center"/>
    </xf>
    <xf numFmtId="0" fontId="5" fillId="0" borderId="16" xfId="0" applyFont="1" applyBorder="1" applyAlignment="1">
      <alignment horizontal="center" vertical="center"/>
    </xf>
    <xf numFmtId="0" fontId="5" fillId="9" borderId="14" xfId="0" applyFont="1" applyFill="1" applyBorder="1" applyAlignment="1">
      <alignment horizontal="center" vertical="center"/>
    </xf>
    <xf numFmtId="0" fontId="5" fillId="9" borderId="16" xfId="0" applyFont="1" applyFill="1" applyBorder="1" applyAlignment="1">
      <alignment horizontal="center" vertical="center"/>
    </xf>
    <xf numFmtId="0" fontId="6" fillId="0" borderId="0" xfId="0" applyFont="1" applyAlignment="1">
      <alignment horizontal="left" vertical="top" wrapText="1"/>
    </xf>
    <xf numFmtId="0" fontId="4" fillId="0" borderId="4" xfId="0" applyFont="1" applyBorder="1"/>
    <xf numFmtId="0" fontId="12" fillId="0" borderId="5" xfId="0" applyFont="1" applyBorder="1"/>
    <xf numFmtId="0" fontId="12" fillId="0" borderId="6" xfId="0" applyFont="1" applyBorder="1"/>
    <xf numFmtId="49" fontId="6" fillId="3" borderId="14" xfId="0" applyNumberFormat="1" applyFont="1" applyFill="1" applyBorder="1" applyAlignment="1">
      <alignment horizontal="right" vertical="center"/>
    </xf>
    <xf numFmtId="49" fontId="6" fillId="3" borderId="1" xfId="0" applyNumberFormat="1" applyFont="1" applyFill="1" applyBorder="1" applyAlignment="1">
      <alignment horizontal="right" vertical="center"/>
    </xf>
    <xf numFmtId="164" fontId="6" fillId="2" borderId="1" xfId="0" applyNumberFormat="1" applyFont="1" applyFill="1" applyBorder="1" applyAlignment="1">
      <alignment horizontal="center" vertical="center" wrapText="1"/>
    </xf>
    <xf numFmtId="0" fontId="6" fillId="2" borderId="1" xfId="0" applyFont="1" applyFill="1" applyBorder="1" applyAlignment="1">
      <alignment horizontal="center" vertical="center" wrapText="1"/>
    </xf>
    <xf numFmtId="0" fontId="11" fillId="8" borderId="1" xfId="0" applyFont="1" applyFill="1" applyBorder="1" applyAlignment="1">
      <alignment horizontal="left" vertical="center" wrapText="1"/>
    </xf>
    <xf numFmtId="0" fontId="6" fillId="2" borderId="3" xfId="0" applyFont="1" applyFill="1" applyBorder="1" applyAlignment="1">
      <alignment horizontal="right" vertical="center" wrapText="1"/>
    </xf>
    <xf numFmtId="0" fontId="6" fillId="2" borderId="13" xfId="0" applyFont="1" applyFill="1" applyBorder="1" applyAlignment="1">
      <alignment horizontal="right" vertical="center" wrapText="1"/>
    </xf>
    <xf numFmtId="0" fontId="6" fillId="2" borderId="2" xfId="0" applyFont="1" applyFill="1" applyBorder="1" applyAlignment="1">
      <alignment horizontal="right" vertical="center" wrapText="1"/>
    </xf>
    <xf numFmtId="0" fontId="14" fillId="5" borderId="1" xfId="0" applyFont="1" applyFill="1" applyBorder="1" applyAlignment="1">
      <alignment horizontal="left" vertical="center" wrapText="1"/>
    </xf>
    <xf numFmtId="0" fontId="14" fillId="5" borderId="1" xfId="0" applyFont="1" applyFill="1" applyBorder="1" applyAlignment="1">
      <alignment horizontal="left" vertical="center"/>
    </xf>
    <xf numFmtId="164" fontId="6" fillId="2" borderId="3" xfId="0" applyNumberFormat="1" applyFont="1" applyFill="1" applyBorder="1" applyAlignment="1">
      <alignment horizontal="center" vertical="center" wrapText="1"/>
    </xf>
    <xf numFmtId="164" fontId="6" fillId="2" borderId="2" xfId="0" applyNumberFormat="1" applyFont="1" applyFill="1" applyBorder="1" applyAlignment="1">
      <alignment horizontal="center" vertical="center" wrapText="1"/>
    </xf>
    <xf numFmtId="0" fontId="8" fillId="4" borderId="12" xfId="0" applyFont="1" applyFill="1" applyBorder="1" applyAlignment="1">
      <alignment vertical="center"/>
    </xf>
    <xf numFmtId="0" fontId="9" fillId="4" borderId="12" xfId="0" applyFont="1" applyFill="1" applyBorder="1" applyAlignment="1">
      <alignment vertical="center"/>
    </xf>
    <xf numFmtId="0" fontId="8" fillId="4" borderId="12" xfId="0" applyFont="1" applyFill="1" applyBorder="1" applyAlignment="1">
      <alignment horizontal="left" vertical="center"/>
    </xf>
    <xf numFmtId="0" fontId="9" fillId="4" borderId="12" xfId="0" applyFont="1" applyFill="1" applyBorder="1" applyAlignment="1">
      <alignment horizontal="left" vertical="center"/>
    </xf>
    <xf numFmtId="49" fontId="6" fillId="3" borderId="3" xfId="0" applyNumberFormat="1" applyFont="1" applyFill="1" applyBorder="1" applyAlignment="1">
      <alignment horizontal="right" vertical="center"/>
    </xf>
    <xf numFmtId="49" fontId="6" fillId="3" borderId="13" xfId="0" applyNumberFormat="1" applyFont="1" applyFill="1" applyBorder="1" applyAlignment="1">
      <alignment horizontal="right" vertical="center"/>
    </xf>
    <xf numFmtId="49" fontId="6" fillId="3" borderId="2" xfId="0" applyNumberFormat="1" applyFont="1" applyFill="1" applyBorder="1" applyAlignment="1">
      <alignment horizontal="right" vertical="center"/>
    </xf>
    <xf numFmtId="0" fontId="8" fillId="4" borderId="3" xfId="0" applyFont="1" applyFill="1" applyBorder="1" applyAlignment="1">
      <alignment horizontal="left" vertical="center"/>
    </xf>
    <xf numFmtId="0" fontId="8" fillId="4" borderId="13" xfId="0" applyFont="1" applyFill="1" applyBorder="1" applyAlignment="1">
      <alignment horizontal="left" vertical="center"/>
    </xf>
    <xf numFmtId="0" fontId="8" fillId="4" borderId="2" xfId="0" applyFont="1" applyFill="1" applyBorder="1" applyAlignment="1">
      <alignment horizontal="left" vertical="center"/>
    </xf>
    <xf numFmtId="0" fontId="4" fillId="0" borderId="3" xfId="0" applyFont="1" applyBorder="1" applyAlignment="1">
      <alignment horizontal="center" vertical="top"/>
    </xf>
    <xf numFmtId="0" fontId="4" fillId="0" borderId="13" xfId="0" applyFont="1" applyBorder="1" applyAlignment="1">
      <alignment horizontal="center" vertical="top"/>
    </xf>
    <xf numFmtId="0" fontId="4" fillId="0" borderId="2" xfId="0" applyFont="1" applyBorder="1" applyAlignment="1">
      <alignment horizontal="center" vertical="top"/>
    </xf>
    <xf numFmtId="0" fontId="5" fillId="0" borderId="12" xfId="0" applyFont="1" applyBorder="1" applyAlignment="1">
      <alignment horizontal="center" vertical="center" wrapText="1"/>
    </xf>
    <xf numFmtId="0" fontId="6" fillId="2" borderId="13" xfId="0" applyFont="1" applyFill="1" applyBorder="1" applyAlignment="1">
      <alignment horizontal="right"/>
    </xf>
    <xf numFmtId="0" fontId="6" fillId="2" borderId="2" xfId="0" applyFont="1" applyFill="1" applyBorder="1" applyAlignment="1">
      <alignment horizontal="right"/>
    </xf>
    <xf numFmtId="0" fontId="16" fillId="0" borderId="8" xfId="0" applyFont="1" applyBorder="1" applyAlignment="1">
      <alignment horizontal="center" wrapText="1"/>
    </xf>
    <xf numFmtId="0" fontId="16" fillId="0" borderId="9" xfId="0" applyFont="1" applyBorder="1" applyAlignment="1">
      <alignment horizontal="center" wrapText="1"/>
    </xf>
    <xf numFmtId="0" fontId="16" fillId="0" borderId="0" xfId="0" applyFont="1" applyAlignment="1">
      <alignment horizontal="center" wrapText="1"/>
    </xf>
    <xf numFmtId="0" fontId="16" fillId="0" borderId="11" xfId="0" applyFont="1" applyBorder="1" applyAlignment="1">
      <alignment horizontal="center" wrapText="1"/>
    </xf>
    <xf numFmtId="0" fontId="6" fillId="0" borderId="5" xfId="0" applyFont="1" applyBorder="1" applyAlignment="1">
      <alignment horizontal="left"/>
    </xf>
    <xf numFmtId="0" fontId="6" fillId="0" borderId="6" xfId="0" applyFont="1" applyBorder="1" applyAlignment="1">
      <alignment horizontal="left"/>
    </xf>
    <xf numFmtId="0" fontId="6" fillId="0" borderId="10" xfId="0" applyFont="1" applyBorder="1" applyAlignment="1">
      <alignment horizontal="left" vertical="center" wrapText="1"/>
    </xf>
    <xf numFmtId="0" fontId="6" fillId="0" borderId="0" xfId="0" applyFont="1" applyAlignment="1">
      <alignment horizontal="left" vertical="center" wrapText="1"/>
    </xf>
    <xf numFmtId="0" fontId="6" fillId="0" borderId="11" xfId="0" applyFont="1" applyBorder="1" applyAlignment="1">
      <alignment horizontal="left" vertical="center" wrapText="1"/>
    </xf>
    <xf numFmtId="0" fontId="5" fillId="0" borderId="10" xfId="0" applyFont="1" applyBorder="1" applyAlignment="1">
      <alignment horizontal="left" vertical="top" wrapText="1"/>
    </xf>
    <xf numFmtId="0" fontId="5" fillId="0" borderId="0" xfId="0" applyFont="1" applyAlignment="1">
      <alignment horizontal="left" vertical="top" wrapText="1"/>
    </xf>
    <xf numFmtId="0" fontId="5" fillId="0" borderId="11" xfId="0" applyFont="1" applyBorder="1" applyAlignment="1">
      <alignment horizontal="left" vertical="top" wrapText="1"/>
    </xf>
    <xf numFmtId="0" fontId="5" fillId="0" borderId="4" xfId="0" applyFont="1" applyBorder="1" applyAlignment="1">
      <alignment horizontal="left" vertical="top" wrapText="1"/>
    </xf>
    <xf numFmtId="0" fontId="5" fillId="0" borderId="5" xfId="0" applyFont="1" applyBorder="1" applyAlignment="1">
      <alignment horizontal="left" vertical="top" wrapText="1"/>
    </xf>
    <xf numFmtId="0" fontId="5" fillId="0" borderId="6" xfId="0" applyFont="1" applyBorder="1" applyAlignment="1">
      <alignment horizontal="left" vertical="top" wrapText="1"/>
    </xf>
    <xf numFmtId="0" fontId="14" fillId="5" borderId="1" xfId="0" applyFont="1" applyFill="1" applyBorder="1" applyAlignment="1">
      <alignment horizontal="center" vertical="center" wrapText="1"/>
    </xf>
    <xf numFmtId="0" fontId="14" fillId="5" borderId="1" xfId="0" applyFont="1" applyFill="1" applyBorder="1" applyAlignment="1">
      <alignment horizontal="center" vertical="center"/>
    </xf>
    <xf numFmtId="0" fontId="5" fillId="0" borderId="5" xfId="0" applyFont="1" applyBorder="1" applyAlignment="1">
      <alignment horizontal="center"/>
    </xf>
    <xf numFmtId="0" fontId="5" fillId="0" borderId="6" xfId="0" applyFont="1" applyBorder="1" applyAlignment="1">
      <alignment horizontal="center"/>
    </xf>
    <xf numFmtId="0" fontId="12" fillId="0" borderId="4" xfId="0" applyFont="1" applyBorder="1"/>
    <xf numFmtId="0" fontId="14" fillId="5" borderId="3" xfId="0" applyFont="1" applyFill="1" applyBorder="1" applyAlignment="1">
      <alignment horizontal="left" vertical="center" wrapText="1"/>
    </xf>
    <xf numFmtId="0" fontId="14" fillId="5" borderId="13" xfId="0" applyFont="1" applyFill="1" applyBorder="1" applyAlignment="1">
      <alignment horizontal="left" vertical="center" wrapText="1"/>
    </xf>
    <xf numFmtId="0" fontId="14" fillId="5" borderId="2" xfId="0" applyFont="1" applyFill="1" applyBorder="1" applyAlignment="1">
      <alignment horizontal="left" vertical="center" wrapText="1"/>
    </xf>
    <xf numFmtId="0" fontId="8" fillId="4" borderId="3" xfId="0" applyFont="1" applyFill="1" applyBorder="1" applyAlignment="1">
      <alignment vertical="center"/>
    </xf>
    <xf numFmtId="0" fontId="8" fillId="4" borderId="13" xfId="0" applyFont="1" applyFill="1" applyBorder="1" applyAlignment="1">
      <alignment vertical="center"/>
    </xf>
    <xf numFmtId="0" fontId="8" fillId="4" borderId="2" xfId="0" applyFont="1" applyFill="1" applyBorder="1" applyAlignment="1">
      <alignment vertical="center"/>
    </xf>
    <xf numFmtId="0" fontId="6" fillId="0" borderId="8" xfId="0" applyFont="1" applyBorder="1" applyAlignment="1">
      <alignment horizontal="center" wrapText="1"/>
    </xf>
    <xf numFmtId="0" fontId="6" fillId="0" borderId="9" xfId="0" applyFont="1" applyBorder="1" applyAlignment="1">
      <alignment horizontal="center" wrapText="1"/>
    </xf>
    <xf numFmtId="0" fontId="6" fillId="0" borderId="0" xfId="0" applyFont="1" applyAlignment="1">
      <alignment horizontal="center" wrapText="1"/>
    </xf>
    <xf numFmtId="0" fontId="6" fillId="0" borderId="11" xfId="0" applyFont="1" applyBorder="1" applyAlignment="1">
      <alignment horizontal="center" wrapText="1"/>
    </xf>
    <xf numFmtId="0" fontId="7" fillId="5" borderId="3" xfId="0" applyFont="1" applyFill="1" applyBorder="1" applyAlignment="1">
      <alignment horizontal="center" vertical="center" wrapText="1"/>
    </xf>
    <xf numFmtId="0" fontId="7" fillId="5" borderId="13" xfId="0" applyFont="1" applyFill="1" applyBorder="1" applyAlignment="1">
      <alignment horizontal="center" vertical="center" wrapText="1"/>
    </xf>
    <xf numFmtId="0" fontId="7" fillId="5" borderId="2" xfId="0" applyFont="1" applyFill="1" applyBorder="1" applyAlignment="1">
      <alignment horizontal="center" vertical="center" wrapText="1"/>
    </xf>
    <xf numFmtId="0" fontId="5" fillId="0" borderId="7" xfId="0" applyFont="1" applyBorder="1" applyAlignment="1">
      <alignment horizontal="center" vertical="center" wrapText="1"/>
    </xf>
    <xf numFmtId="0" fontId="5" fillId="0" borderId="8" xfId="0" applyFont="1" applyBorder="1" applyAlignment="1">
      <alignment horizontal="center" vertical="center" wrapText="1"/>
    </xf>
    <xf numFmtId="0" fontId="5" fillId="0" borderId="9" xfId="0" applyFont="1" applyBorder="1" applyAlignment="1">
      <alignment horizontal="center" vertical="center" wrapText="1"/>
    </xf>
    <xf numFmtId="0" fontId="11" fillId="8" borderId="3" xfId="0" applyFont="1" applyFill="1" applyBorder="1" applyAlignment="1">
      <alignment horizontal="left" vertical="center" wrapText="1"/>
    </xf>
    <xf numFmtId="0" fontId="11" fillId="8" borderId="13" xfId="0" applyFont="1" applyFill="1" applyBorder="1" applyAlignment="1">
      <alignment horizontal="left" vertical="center" wrapText="1"/>
    </xf>
    <xf numFmtId="0" fontId="11" fillId="8" borderId="2" xfId="0" applyFont="1" applyFill="1" applyBorder="1" applyAlignment="1">
      <alignment horizontal="left" vertical="center" wrapText="1"/>
    </xf>
    <xf numFmtId="0" fontId="7" fillId="5" borderId="1" xfId="0" applyFont="1" applyFill="1" applyBorder="1" applyAlignment="1">
      <alignment horizontal="center" vertical="center" wrapText="1"/>
    </xf>
    <xf numFmtId="0" fontId="7" fillId="5" borderId="1" xfId="0" applyFont="1" applyFill="1" applyBorder="1" applyAlignment="1">
      <alignment horizontal="center" vertical="center"/>
    </xf>
  </cellXfs>
  <cellStyles count="4">
    <cellStyle name="Normal" xfId="0" builtinId="0"/>
    <cellStyle name="Normal 2" xfId="1" xr:uid="{00000000-0005-0000-0000-000001000000}"/>
    <cellStyle name="Normal 2 3" xfId="2" xr:uid="{00000000-0005-0000-0000-000002000000}"/>
    <cellStyle name="Normal 2 4" xfId="3" xr:uid="{00000000-0005-0000-0000-000003000000}"/>
  </cellStyles>
  <dxfs count="0"/>
  <tableStyles count="0" defaultTableStyle="TableStyleMedium9" defaultPivotStyle="PivotStyleLight16"/>
  <colors>
    <mruColors>
      <color rgb="FF66FFFF"/>
      <color rgb="FF66FF33"/>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customXml" Target="../customXml/item3.xml"/><Relationship Id="rId3" Type="http://schemas.openxmlformats.org/officeDocument/2006/relationships/worksheet" Target="worksheets/sheet3.xml"/><Relationship Id="rId7" Type="http://schemas.openxmlformats.org/officeDocument/2006/relationships/theme" Target="theme/theme1.xml"/><Relationship Id="rId12" Type="http://schemas.openxmlformats.org/officeDocument/2006/relationships/customXml" Target="../customXml/item2.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customXml" Target="../customXml/item1.xml"/><Relationship Id="rId5" Type="http://schemas.openxmlformats.org/officeDocument/2006/relationships/worksheet" Target="worksheets/sheet5.xml"/><Relationship Id="rId10" Type="http://schemas.openxmlformats.org/officeDocument/2006/relationships/calcChain" Target="calcChain.xml"/><Relationship Id="rId4" Type="http://schemas.openxmlformats.org/officeDocument/2006/relationships/worksheet" Target="worksheets/sheet4.xml"/><Relationship Id="rId9" Type="http://schemas.openxmlformats.org/officeDocument/2006/relationships/sharedStrings" Target="sharedStrings.xml"/></Relationships>
</file>

<file path=xl/drawings/_rels/drawing1.xml.rels><?xml version="1.0" encoding="UTF-8" standalone="yes"?>
<Relationships xmlns="http://schemas.openxmlformats.org/package/2006/relationships"><Relationship Id="rId1" Type="http://schemas.openxmlformats.org/officeDocument/2006/relationships/image" Target="../media/image1.jpg"/></Relationships>
</file>

<file path=xl/drawings/_rels/drawing2.xml.rels><?xml version="1.0" encoding="UTF-8" standalone="yes"?>
<Relationships xmlns="http://schemas.openxmlformats.org/package/2006/relationships"><Relationship Id="rId1" Type="http://schemas.openxmlformats.org/officeDocument/2006/relationships/image" Target="../media/image1.jpg"/></Relationships>
</file>

<file path=xl/drawings/_rels/drawing3.xml.rels><?xml version="1.0" encoding="UTF-8" standalone="yes"?>
<Relationships xmlns="http://schemas.openxmlformats.org/package/2006/relationships"><Relationship Id="rId1" Type="http://schemas.openxmlformats.org/officeDocument/2006/relationships/image" Target="../media/image1.jpg"/></Relationships>
</file>

<file path=xl/drawings/_rels/drawing4.xml.rels><?xml version="1.0" encoding="UTF-8" standalone="yes"?>
<Relationships xmlns="http://schemas.openxmlformats.org/package/2006/relationships"><Relationship Id="rId1" Type="http://schemas.openxmlformats.org/officeDocument/2006/relationships/image" Target="../media/image1.jpg"/></Relationships>
</file>

<file path=xl/drawings/_rels/drawing5.xml.rels><?xml version="1.0" encoding="UTF-8" standalone="yes"?>
<Relationships xmlns="http://schemas.openxmlformats.org/package/2006/relationships"><Relationship Id="rId1" Type="http://schemas.openxmlformats.org/officeDocument/2006/relationships/image" Target="../media/image1.jpg"/></Relationships>
</file>

<file path=xl/drawings/_rels/drawing6.xml.rels><?xml version="1.0" encoding="UTF-8" standalone="yes"?>
<Relationships xmlns="http://schemas.openxmlformats.org/package/2006/relationships"><Relationship Id="rId1" Type="http://schemas.openxmlformats.org/officeDocument/2006/relationships/image" Target="../media/image1.jpg"/></Relationships>
</file>

<file path=xl/drawings/drawing1.xml><?xml version="1.0" encoding="utf-8"?>
<xdr:wsDr xmlns:xdr="http://schemas.openxmlformats.org/drawingml/2006/spreadsheetDrawing" xmlns:a="http://schemas.openxmlformats.org/drawingml/2006/main">
  <xdr:twoCellAnchor editAs="oneCell">
    <xdr:from>
      <xdr:col>0</xdr:col>
      <xdr:colOff>123185</xdr:colOff>
      <xdr:row>0</xdr:row>
      <xdr:rowOff>31749</xdr:rowOff>
    </xdr:from>
    <xdr:to>
      <xdr:col>1</xdr:col>
      <xdr:colOff>1426528</xdr:colOff>
      <xdr:row>5</xdr:row>
      <xdr:rowOff>0</xdr:rowOff>
    </xdr:to>
    <xdr:pic>
      <xdr:nvPicPr>
        <xdr:cNvPr id="2" name="Picture 1">
          <a:extLst>
            <a:ext uri="{FF2B5EF4-FFF2-40B4-BE49-F238E27FC236}">
              <a16:creationId xmlns:a16="http://schemas.microsoft.com/office/drawing/2014/main" id="{00000000-0008-0000-0000-000002000000}"/>
            </a:ext>
          </a:extLst>
        </xdr:cNvPr>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bwMode="auto">
        <a:xfrm>
          <a:off x="123185" y="31749"/>
          <a:ext cx="2431103" cy="873126"/>
        </a:xfrm>
        <a:prstGeom prst="rect">
          <a:avLst/>
        </a:prstGeom>
        <a:noFill/>
        <a:ln w="9525">
          <a:noFill/>
          <a:miter lim="800000"/>
          <a:headEnd/>
          <a:tailEnd/>
        </a:ln>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0</xdr:col>
      <xdr:colOff>0</xdr:colOff>
      <xdr:row>0</xdr:row>
      <xdr:rowOff>142239</xdr:rowOff>
    </xdr:from>
    <xdr:to>
      <xdr:col>1</xdr:col>
      <xdr:colOff>1562100</xdr:colOff>
      <xdr:row>3</xdr:row>
      <xdr:rowOff>142239</xdr:rowOff>
    </xdr:to>
    <xdr:pic>
      <xdr:nvPicPr>
        <xdr:cNvPr id="3" name="Picture 2">
          <a:extLst>
            <a:ext uri="{FF2B5EF4-FFF2-40B4-BE49-F238E27FC236}">
              <a16:creationId xmlns:a16="http://schemas.microsoft.com/office/drawing/2014/main" id="{B6A958BD-76E8-48FA-BA13-8C7E3AC0FEA1}"/>
            </a:ext>
          </a:extLst>
        </xdr:cNvPr>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bwMode="auto">
        <a:xfrm>
          <a:off x="0" y="142239"/>
          <a:ext cx="2524125" cy="457200"/>
        </a:xfrm>
        <a:prstGeom prst="rect">
          <a:avLst/>
        </a:prstGeom>
        <a:noFill/>
        <a:ln w="9525">
          <a:noFill/>
          <a:miter lim="800000"/>
          <a:headEnd/>
          <a:tailEnd/>
        </a:ln>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0</xdr:col>
      <xdr:colOff>180975</xdr:colOff>
      <xdr:row>0</xdr:row>
      <xdr:rowOff>152400</xdr:rowOff>
    </xdr:from>
    <xdr:to>
      <xdr:col>1</xdr:col>
      <xdr:colOff>1621693</xdr:colOff>
      <xdr:row>1</xdr:row>
      <xdr:rowOff>3493</xdr:rowOff>
    </xdr:to>
    <xdr:pic>
      <xdr:nvPicPr>
        <xdr:cNvPr id="2" name="Picture 1">
          <a:extLst>
            <a:ext uri="{FF2B5EF4-FFF2-40B4-BE49-F238E27FC236}">
              <a16:creationId xmlns:a16="http://schemas.microsoft.com/office/drawing/2014/main" id="{26EF933E-44E3-42FE-9FEB-6D7FA2C7652B}"/>
            </a:ext>
          </a:extLst>
        </xdr:cNvPr>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bwMode="auto">
        <a:xfrm>
          <a:off x="179070" y="152400"/>
          <a:ext cx="2651345" cy="172086"/>
        </a:xfrm>
        <a:prstGeom prst="rect">
          <a:avLst/>
        </a:prstGeom>
        <a:noFill/>
        <a:ln w="9525">
          <a:noFill/>
          <a:miter lim="800000"/>
          <a:headEnd/>
          <a:tailEnd/>
        </a:ln>
      </xdr:spPr>
    </xdr:pic>
    <xdr:clientData/>
  </xdr:twoCellAnchor>
  <xdr:twoCellAnchor editAs="oneCell">
    <xdr:from>
      <xdr:col>0</xdr:col>
      <xdr:colOff>162714</xdr:colOff>
      <xdr:row>0</xdr:row>
      <xdr:rowOff>46035</xdr:rowOff>
    </xdr:from>
    <xdr:to>
      <xdr:col>1</xdr:col>
      <xdr:colOff>1620577</xdr:colOff>
      <xdr:row>4</xdr:row>
      <xdr:rowOff>97470</xdr:rowOff>
    </xdr:to>
    <xdr:pic>
      <xdr:nvPicPr>
        <xdr:cNvPr id="3" name="Picture 2">
          <a:extLst>
            <a:ext uri="{FF2B5EF4-FFF2-40B4-BE49-F238E27FC236}">
              <a16:creationId xmlns:a16="http://schemas.microsoft.com/office/drawing/2014/main" id="{1E1366DA-C1E8-42B1-8A58-6416D4333AF6}"/>
            </a:ext>
          </a:extLst>
        </xdr:cNvPr>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bwMode="auto">
        <a:xfrm>
          <a:off x="162714" y="46035"/>
          <a:ext cx="2652774" cy="725805"/>
        </a:xfrm>
        <a:prstGeom prst="rect">
          <a:avLst/>
        </a:prstGeom>
        <a:noFill/>
        <a:ln w="9525">
          <a:noFill/>
          <a:miter lim="800000"/>
          <a:headEnd/>
          <a:tailEnd/>
        </a:ln>
      </xdr:spPr>
    </xdr:pic>
    <xdr:clientData/>
  </xdr:twoCellAnchor>
</xdr:wsDr>
</file>

<file path=xl/drawings/drawing4.xml><?xml version="1.0" encoding="utf-8"?>
<xdr:wsDr xmlns:xdr="http://schemas.openxmlformats.org/drawingml/2006/spreadsheetDrawing" xmlns:a="http://schemas.openxmlformats.org/drawingml/2006/main">
  <xdr:twoCellAnchor editAs="oneCell">
    <xdr:from>
      <xdr:col>0</xdr:col>
      <xdr:colOff>37460</xdr:colOff>
      <xdr:row>0</xdr:row>
      <xdr:rowOff>0</xdr:rowOff>
    </xdr:from>
    <xdr:to>
      <xdr:col>1</xdr:col>
      <xdr:colOff>1335088</xdr:colOff>
      <xdr:row>4</xdr:row>
      <xdr:rowOff>47625</xdr:rowOff>
    </xdr:to>
    <xdr:pic>
      <xdr:nvPicPr>
        <xdr:cNvPr id="2" name="Picture 1">
          <a:extLst>
            <a:ext uri="{FF2B5EF4-FFF2-40B4-BE49-F238E27FC236}">
              <a16:creationId xmlns:a16="http://schemas.microsoft.com/office/drawing/2014/main" id="{10A4F027-C141-453D-93C8-487D88F61A9D}"/>
            </a:ext>
          </a:extLst>
        </xdr:cNvPr>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bwMode="auto">
        <a:xfrm>
          <a:off x="37460" y="0"/>
          <a:ext cx="2431103" cy="771525"/>
        </a:xfrm>
        <a:prstGeom prst="rect">
          <a:avLst/>
        </a:prstGeom>
        <a:noFill/>
        <a:ln w="9525">
          <a:noFill/>
          <a:miter lim="800000"/>
          <a:headEnd/>
          <a:tailEnd/>
        </a:ln>
      </xdr:spPr>
    </xdr:pic>
    <xdr:clientData/>
  </xdr:twoCellAnchor>
</xdr:wsDr>
</file>

<file path=xl/drawings/drawing5.xml><?xml version="1.0" encoding="utf-8"?>
<xdr:wsDr xmlns:xdr="http://schemas.openxmlformats.org/drawingml/2006/spreadsheetDrawing" xmlns:a="http://schemas.openxmlformats.org/drawingml/2006/main">
  <xdr:twoCellAnchor editAs="oneCell">
    <xdr:from>
      <xdr:col>0</xdr:col>
      <xdr:colOff>0</xdr:colOff>
      <xdr:row>0</xdr:row>
      <xdr:rowOff>85089</xdr:rowOff>
    </xdr:from>
    <xdr:to>
      <xdr:col>1</xdr:col>
      <xdr:colOff>1419225</xdr:colOff>
      <xdr:row>4</xdr:row>
      <xdr:rowOff>91440</xdr:rowOff>
    </xdr:to>
    <xdr:pic>
      <xdr:nvPicPr>
        <xdr:cNvPr id="5" name="Picture 4">
          <a:extLst>
            <a:ext uri="{FF2B5EF4-FFF2-40B4-BE49-F238E27FC236}">
              <a16:creationId xmlns:a16="http://schemas.microsoft.com/office/drawing/2014/main" id="{65B32EFA-2B2E-451B-945B-ACE904759DC8}"/>
            </a:ext>
          </a:extLst>
        </xdr:cNvPr>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bwMode="auto">
        <a:xfrm>
          <a:off x="0" y="85089"/>
          <a:ext cx="2381250" cy="615951"/>
        </a:xfrm>
        <a:prstGeom prst="rect">
          <a:avLst/>
        </a:prstGeom>
        <a:noFill/>
        <a:ln w="9525">
          <a:noFill/>
          <a:miter lim="800000"/>
          <a:headEnd/>
          <a:tailEnd/>
        </a:ln>
      </xdr:spPr>
    </xdr:pic>
    <xdr:clientData/>
  </xdr:twoCellAnchor>
</xdr:wsDr>
</file>

<file path=xl/drawings/drawing6.xml><?xml version="1.0" encoding="utf-8"?>
<xdr:wsDr xmlns:xdr="http://schemas.openxmlformats.org/drawingml/2006/spreadsheetDrawing" xmlns:a="http://schemas.openxmlformats.org/drawingml/2006/main">
  <xdr:twoCellAnchor editAs="oneCell">
    <xdr:from>
      <xdr:col>0</xdr:col>
      <xdr:colOff>180975</xdr:colOff>
      <xdr:row>0</xdr:row>
      <xdr:rowOff>152400</xdr:rowOff>
    </xdr:from>
    <xdr:to>
      <xdr:col>1</xdr:col>
      <xdr:colOff>1621693</xdr:colOff>
      <xdr:row>1</xdr:row>
      <xdr:rowOff>3493</xdr:rowOff>
    </xdr:to>
    <xdr:pic>
      <xdr:nvPicPr>
        <xdr:cNvPr id="2" name="Picture 1">
          <a:extLst>
            <a:ext uri="{FF2B5EF4-FFF2-40B4-BE49-F238E27FC236}">
              <a16:creationId xmlns:a16="http://schemas.microsoft.com/office/drawing/2014/main" id="{7C8CB2BD-8453-4968-9B71-26A7085AA11D}"/>
            </a:ext>
          </a:extLst>
        </xdr:cNvPr>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bwMode="auto">
        <a:xfrm>
          <a:off x="180975" y="152400"/>
          <a:ext cx="2612293" cy="13018"/>
        </a:xfrm>
        <a:prstGeom prst="rect">
          <a:avLst/>
        </a:prstGeom>
        <a:noFill/>
        <a:ln w="9525">
          <a:noFill/>
          <a:miter lim="800000"/>
          <a:headEnd/>
          <a:tailEnd/>
        </a:ln>
      </xdr:spPr>
    </xdr:pic>
    <xdr:clientData/>
  </xdr:twoCellAnchor>
  <xdr:twoCellAnchor editAs="oneCell">
    <xdr:from>
      <xdr:col>0</xdr:col>
      <xdr:colOff>19839</xdr:colOff>
      <xdr:row>0</xdr:row>
      <xdr:rowOff>46035</xdr:rowOff>
    </xdr:from>
    <xdr:to>
      <xdr:col>1</xdr:col>
      <xdr:colOff>1323975</xdr:colOff>
      <xdr:row>4</xdr:row>
      <xdr:rowOff>97470</xdr:rowOff>
    </xdr:to>
    <xdr:pic>
      <xdr:nvPicPr>
        <xdr:cNvPr id="3" name="Picture 2">
          <a:extLst>
            <a:ext uri="{FF2B5EF4-FFF2-40B4-BE49-F238E27FC236}">
              <a16:creationId xmlns:a16="http://schemas.microsoft.com/office/drawing/2014/main" id="{110F62CC-2F6C-4528-8824-26AF60813A65}"/>
            </a:ext>
          </a:extLst>
        </xdr:cNvPr>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bwMode="auto">
        <a:xfrm>
          <a:off x="19839" y="46035"/>
          <a:ext cx="2475711" cy="699135"/>
        </a:xfrm>
        <a:prstGeom prst="rect">
          <a:avLst/>
        </a:prstGeom>
        <a:noFill/>
        <a:ln w="9525">
          <a:noFill/>
          <a:miter lim="800000"/>
          <a:headEnd/>
          <a:tailEnd/>
        </a:ln>
      </xdr:spPr>
    </xdr:pic>
    <xdr:clientData/>
  </xdr:twoCellAnchor>
</xdr:wsDr>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drawing" Target="../drawings/drawing4.xml"/></Relationships>
</file>

<file path=xl/worksheets/_rels/sheet5.xml.rels><?xml version="1.0" encoding="UTF-8" standalone="yes"?>
<Relationships xmlns="http://schemas.openxmlformats.org/package/2006/relationships"><Relationship Id="rId1" Type="http://schemas.openxmlformats.org/officeDocument/2006/relationships/drawing" Target="../drawings/drawing5.xml"/></Relationships>
</file>

<file path=xl/worksheets/_rels/sheet6.xml.rels><?xml version="1.0" encoding="UTF-8" standalone="yes"?>
<Relationships xmlns="http://schemas.openxmlformats.org/package/2006/relationships"><Relationship Id="rId1" Type="http://schemas.openxmlformats.org/officeDocument/2006/relationships/drawing" Target="../drawings/drawing6.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DV153"/>
  <sheetViews>
    <sheetView tabSelected="1" zoomScaleNormal="100" workbookViewId="0">
      <selection activeCell="A123" sqref="A123:XFD123"/>
    </sheetView>
  </sheetViews>
  <sheetFormatPr defaultColWidth="9.140625" defaultRowHeight="14.25"/>
  <cols>
    <col min="1" max="1" width="17" style="3" customWidth="1"/>
    <col min="2" max="2" width="52.7109375" style="9" customWidth="1"/>
    <col min="3" max="3" width="12.5703125" style="3" customWidth="1"/>
    <col min="4" max="4" width="13.85546875" style="3" customWidth="1"/>
    <col min="5" max="5" width="15.85546875" style="41" customWidth="1"/>
    <col min="6" max="6" width="23.140625" style="42" customWidth="1"/>
    <col min="7" max="16384" width="9.140625" style="3"/>
  </cols>
  <sheetData>
    <row r="1" spans="1:6">
      <c r="A1" s="2"/>
      <c r="B1" s="91" t="s">
        <v>264</v>
      </c>
      <c r="C1" s="91"/>
      <c r="D1" s="91"/>
      <c r="E1" s="91"/>
      <c r="F1" s="92"/>
    </row>
    <row r="2" spans="1:6">
      <c r="A2" s="4"/>
      <c r="B2" s="93"/>
      <c r="C2" s="93"/>
      <c r="D2" s="93"/>
      <c r="E2" s="93"/>
      <c r="F2" s="94"/>
    </row>
    <row r="3" spans="1:6" s="5" customFormat="1">
      <c r="A3" s="4"/>
      <c r="B3" s="93"/>
      <c r="C3" s="93"/>
      <c r="D3" s="93"/>
      <c r="E3" s="93"/>
      <c r="F3" s="94"/>
    </row>
    <row r="4" spans="1:6">
      <c r="A4" s="4"/>
      <c r="B4" s="93"/>
      <c r="C4" s="93"/>
      <c r="D4" s="93"/>
      <c r="E4" s="93"/>
      <c r="F4" s="94"/>
    </row>
    <row r="5" spans="1:6">
      <c r="A5" s="4"/>
      <c r="B5" s="6"/>
      <c r="C5" s="6"/>
      <c r="D5" s="6"/>
      <c r="E5" s="7"/>
      <c r="F5" s="8"/>
    </row>
    <row r="6" spans="1:6">
      <c r="A6" s="4"/>
      <c r="D6" s="10"/>
      <c r="E6" s="11"/>
      <c r="F6" s="12"/>
    </row>
    <row r="7" spans="1:6">
      <c r="A7" s="44" t="s">
        <v>0</v>
      </c>
      <c r="B7" s="108"/>
      <c r="C7" s="108"/>
      <c r="D7" s="108"/>
      <c r="E7" s="108"/>
      <c r="F7" s="109"/>
    </row>
    <row r="8" spans="1:6">
      <c r="A8" s="43"/>
      <c r="D8" s="10"/>
      <c r="E8" s="11"/>
      <c r="F8" s="12"/>
    </row>
    <row r="9" spans="1:6" ht="15">
      <c r="A9" s="44" t="s">
        <v>1</v>
      </c>
      <c r="B9" s="95" t="s">
        <v>231</v>
      </c>
      <c r="C9" s="95"/>
      <c r="D9" s="95"/>
      <c r="E9" s="95"/>
      <c r="F9" s="96"/>
    </row>
    <row r="10" spans="1:6">
      <c r="A10" s="4"/>
      <c r="D10" s="10"/>
      <c r="E10" s="11"/>
      <c r="F10" s="12"/>
    </row>
    <row r="11" spans="1:6" ht="33.6" customHeight="1">
      <c r="A11" s="97" t="s">
        <v>9</v>
      </c>
      <c r="B11" s="98"/>
      <c r="C11" s="98"/>
      <c r="D11" s="98"/>
      <c r="E11" s="98"/>
      <c r="F11" s="99"/>
    </row>
    <row r="12" spans="1:6">
      <c r="A12" s="100" t="s">
        <v>12</v>
      </c>
      <c r="B12" s="101"/>
      <c r="C12" s="101"/>
      <c r="D12" s="101"/>
      <c r="E12" s="101"/>
      <c r="F12" s="102"/>
    </row>
    <row r="13" spans="1:6">
      <c r="A13" s="100"/>
      <c r="B13" s="101"/>
      <c r="C13" s="101"/>
      <c r="D13" s="101"/>
      <c r="E13" s="101"/>
      <c r="F13" s="102"/>
    </row>
    <row r="14" spans="1:6">
      <c r="A14" s="100"/>
      <c r="B14" s="101"/>
      <c r="C14" s="101"/>
      <c r="D14" s="101"/>
      <c r="E14" s="101"/>
      <c r="F14" s="102"/>
    </row>
    <row r="15" spans="1:6" ht="190.35" customHeight="1">
      <c r="A15" s="103"/>
      <c r="B15" s="104"/>
      <c r="C15" s="104"/>
      <c r="D15" s="104"/>
      <c r="E15" s="104"/>
      <c r="F15" s="105"/>
    </row>
    <row r="16" spans="1:6" s="1" customFormat="1" ht="29.45" customHeight="1">
      <c r="A16" s="106" t="s">
        <v>222</v>
      </c>
      <c r="B16" s="107"/>
      <c r="C16" s="107"/>
      <c r="D16" s="107"/>
      <c r="E16" s="107"/>
      <c r="F16" s="107"/>
    </row>
    <row r="17" spans="1:126" ht="22.9" customHeight="1">
      <c r="A17" s="77" t="s">
        <v>204</v>
      </c>
      <c r="B17" s="78"/>
      <c r="C17" s="78"/>
      <c r="D17" s="78"/>
      <c r="E17" s="78"/>
      <c r="F17" s="78"/>
    </row>
    <row r="18" spans="1:126" ht="14.1" customHeight="1">
      <c r="A18" s="13" t="s">
        <v>2</v>
      </c>
      <c r="B18" s="14" t="s">
        <v>3</v>
      </c>
      <c r="C18" s="14" t="s">
        <v>10</v>
      </c>
      <c r="D18" s="14" t="s">
        <v>8</v>
      </c>
      <c r="E18" s="15" t="s">
        <v>4</v>
      </c>
      <c r="F18" s="16" t="s">
        <v>11</v>
      </c>
    </row>
    <row r="19" spans="1:126" ht="14.1" customHeight="1">
      <c r="A19" s="18" t="s">
        <v>88</v>
      </c>
      <c r="B19" s="17" t="s">
        <v>13</v>
      </c>
      <c r="C19" s="18" t="s">
        <v>18</v>
      </c>
      <c r="D19" s="52">
        <v>1</v>
      </c>
      <c r="E19" s="19"/>
      <c r="F19" s="19">
        <f>E19*D19</f>
        <v>0</v>
      </c>
    </row>
    <row r="20" spans="1:126" ht="14.1" customHeight="1">
      <c r="A20" s="18" t="s">
        <v>89</v>
      </c>
      <c r="B20" s="17" t="s">
        <v>14</v>
      </c>
      <c r="C20" s="18" t="s">
        <v>18</v>
      </c>
      <c r="D20" s="52">
        <v>1</v>
      </c>
      <c r="E20" s="19"/>
      <c r="F20" s="19">
        <f t="shared" ref="F20:F25" si="0">E20*D20</f>
        <v>0</v>
      </c>
    </row>
    <row r="21" spans="1:126" ht="14.1" customHeight="1">
      <c r="A21" s="18" t="s">
        <v>90</v>
      </c>
      <c r="B21" s="17" t="s">
        <v>15</v>
      </c>
      <c r="C21" s="18" t="s">
        <v>18</v>
      </c>
      <c r="D21" s="52">
        <v>1</v>
      </c>
      <c r="E21" s="19"/>
      <c r="F21" s="19">
        <f t="shared" si="0"/>
        <v>0</v>
      </c>
    </row>
    <row r="22" spans="1:126" ht="14.1" customHeight="1">
      <c r="A22" s="18" t="s">
        <v>91</v>
      </c>
      <c r="B22" s="17" t="s">
        <v>16</v>
      </c>
      <c r="C22" s="18" t="s">
        <v>18</v>
      </c>
      <c r="D22" s="52">
        <v>1</v>
      </c>
      <c r="E22" s="19"/>
      <c r="F22" s="19">
        <f t="shared" si="0"/>
        <v>0</v>
      </c>
    </row>
    <row r="23" spans="1:126" ht="14.1" customHeight="1">
      <c r="A23" s="18" t="s">
        <v>92</v>
      </c>
      <c r="B23" s="17" t="s">
        <v>230</v>
      </c>
      <c r="C23" s="18" t="s">
        <v>18</v>
      </c>
      <c r="D23" s="52">
        <v>1</v>
      </c>
      <c r="E23" s="19"/>
      <c r="F23" s="19">
        <f t="shared" si="0"/>
        <v>0</v>
      </c>
    </row>
    <row r="24" spans="1:126" ht="14.1" customHeight="1">
      <c r="A24" s="18" t="s">
        <v>93</v>
      </c>
      <c r="B24" s="17" t="s">
        <v>17</v>
      </c>
      <c r="C24" s="18" t="s">
        <v>18</v>
      </c>
      <c r="D24" s="52">
        <v>1</v>
      </c>
      <c r="E24" s="19"/>
      <c r="F24" s="19">
        <f t="shared" si="0"/>
        <v>0</v>
      </c>
    </row>
    <row r="25" spans="1:126" ht="14.1" customHeight="1">
      <c r="A25" s="18" t="s">
        <v>94</v>
      </c>
      <c r="B25" s="17" t="s">
        <v>87</v>
      </c>
      <c r="C25" s="18" t="s">
        <v>18</v>
      </c>
      <c r="D25" s="52">
        <v>1</v>
      </c>
      <c r="E25" s="19"/>
      <c r="F25" s="19">
        <f t="shared" si="0"/>
        <v>0</v>
      </c>
    </row>
    <row r="26" spans="1:126" ht="14.1" customHeight="1">
      <c r="A26" s="63" t="s">
        <v>19</v>
      </c>
      <c r="B26" s="64"/>
      <c r="C26" s="64"/>
      <c r="D26" s="64"/>
      <c r="E26" s="64"/>
      <c r="F26" s="20">
        <f>SUM(F19:F25)</f>
        <v>0</v>
      </c>
    </row>
    <row r="27" spans="1:126" ht="20.45" customHeight="1">
      <c r="A27" s="77" t="s">
        <v>205</v>
      </c>
      <c r="B27" s="78"/>
      <c r="C27" s="78"/>
      <c r="D27" s="78"/>
      <c r="E27" s="78"/>
      <c r="F27" s="78"/>
    </row>
    <row r="28" spans="1:126" ht="14.1" customHeight="1">
      <c r="A28" s="13" t="s">
        <v>2</v>
      </c>
      <c r="B28" s="14" t="s">
        <v>3</v>
      </c>
      <c r="C28" s="14" t="s">
        <v>10</v>
      </c>
      <c r="D28" s="14" t="s">
        <v>8</v>
      </c>
      <c r="E28" s="15" t="s">
        <v>4</v>
      </c>
      <c r="F28" s="16" t="s">
        <v>11</v>
      </c>
    </row>
    <row r="29" spans="1:126" ht="14.1" customHeight="1">
      <c r="A29" s="18" t="s">
        <v>95</v>
      </c>
      <c r="B29" s="21" t="s">
        <v>61</v>
      </c>
      <c r="C29" s="18" t="s">
        <v>68</v>
      </c>
      <c r="D29" s="53">
        <v>1</v>
      </c>
      <c r="E29" s="19"/>
      <c r="F29" s="19">
        <f>E29*D29</f>
        <v>0</v>
      </c>
    </row>
    <row r="30" spans="1:126" ht="14.1" customHeight="1">
      <c r="A30" s="18" t="s">
        <v>96</v>
      </c>
      <c r="B30" s="21" t="s">
        <v>62</v>
      </c>
      <c r="C30" s="18" t="s">
        <v>68</v>
      </c>
      <c r="D30" s="53">
        <v>1</v>
      </c>
      <c r="E30" s="19"/>
      <c r="F30" s="19">
        <f t="shared" ref="F30:F35" si="1">E30*D30</f>
        <v>0</v>
      </c>
    </row>
    <row r="31" spans="1:126" ht="14.1" customHeight="1">
      <c r="A31" s="18" t="s">
        <v>97</v>
      </c>
      <c r="B31" s="22" t="s">
        <v>63</v>
      </c>
      <c r="C31" s="18" t="s">
        <v>68</v>
      </c>
      <c r="D31" s="53">
        <v>1</v>
      </c>
      <c r="E31" s="19"/>
      <c r="F31" s="19">
        <f t="shared" si="1"/>
        <v>0</v>
      </c>
    </row>
    <row r="32" spans="1:126" s="23" customFormat="1" ht="14.1" customHeight="1">
      <c r="A32" s="18" t="s">
        <v>98</v>
      </c>
      <c r="B32" s="22" t="s">
        <v>64</v>
      </c>
      <c r="C32" s="18" t="s">
        <v>68</v>
      </c>
      <c r="D32" s="53">
        <v>1</v>
      </c>
      <c r="E32" s="19"/>
      <c r="F32" s="19">
        <f t="shared" si="1"/>
        <v>0</v>
      </c>
      <c r="G32" s="3"/>
      <c r="H32" s="3"/>
      <c r="I32" s="3"/>
      <c r="J32" s="3"/>
      <c r="K32" s="3"/>
      <c r="L32" s="3"/>
      <c r="M32" s="3"/>
      <c r="N32" s="3"/>
      <c r="O32" s="3"/>
      <c r="P32" s="3"/>
      <c r="Q32" s="3"/>
      <c r="R32" s="3"/>
      <c r="S32" s="3"/>
      <c r="T32" s="3"/>
      <c r="U32" s="3"/>
      <c r="V32" s="3"/>
      <c r="W32" s="3"/>
      <c r="X32" s="3"/>
      <c r="Y32" s="3"/>
      <c r="Z32" s="3"/>
      <c r="AA32" s="3"/>
      <c r="AB32" s="3"/>
      <c r="AC32" s="3"/>
      <c r="AD32" s="3"/>
      <c r="AE32" s="3"/>
      <c r="AF32" s="3"/>
      <c r="AG32" s="3"/>
      <c r="AH32" s="3"/>
      <c r="AI32" s="3"/>
      <c r="AJ32" s="3"/>
      <c r="AK32" s="3"/>
      <c r="AL32" s="3"/>
      <c r="AM32" s="3"/>
      <c r="AN32" s="3"/>
      <c r="AO32" s="3"/>
      <c r="AP32" s="3"/>
      <c r="AQ32" s="3"/>
      <c r="AR32" s="3"/>
      <c r="AS32" s="3"/>
      <c r="AT32" s="3"/>
      <c r="AU32" s="3"/>
      <c r="AV32" s="3"/>
      <c r="AW32" s="3"/>
      <c r="AX32" s="3"/>
      <c r="AY32" s="3"/>
      <c r="AZ32" s="3"/>
      <c r="BA32" s="3"/>
      <c r="BB32" s="3"/>
      <c r="BC32" s="3"/>
      <c r="BD32" s="3"/>
      <c r="BE32" s="3"/>
      <c r="BF32" s="3"/>
      <c r="BG32" s="3"/>
      <c r="BH32" s="3"/>
      <c r="BI32" s="3"/>
      <c r="BJ32" s="3"/>
      <c r="BK32" s="3"/>
      <c r="BL32" s="3"/>
      <c r="BM32" s="3"/>
      <c r="BN32" s="3"/>
      <c r="BO32" s="3"/>
      <c r="BP32" s="3"/>
      <c r="BQ32" s="3"/>
      <c r="BR32" s="3"/>
      <c r="BS32" s="3"/>
      <c r="BT32" s="3"/>
      <c r="BU32" s="3"/>
      <c r="BV32" s="3"/>
      <c r="BW32" s="3"/>
      <c r="BX32" s="3"/>
      <c r="BY32" s="3"/>
      <c r="BZ32" s="3"/>
      <c r="CA32" s="3"/>
      <c r="CB32" s="3"/>
      <c r="CC32" s="3"/>
      <c r="CD32" s="3"/>
      <c r="CE32" s="3"/>
      <c r="CF32" s="3"/>
      <c r="CG32" s="3"/>
      <c r="CH32" s="3"/>
      <c r="CI32" s="3"/>
      <c r="CJ32" s="3"/>
      <c r="CK32" s="3"/>
      <c r="CL32" s="3"/>
      <c r="CM32" s="3"/>
      <c r="CN32" s="3"/>
      <c r="CO32" s="3"/>
      <c r="CP32" s="3"/>
      <c r="CQ32" s="3"/>
      <c r="CR32" s="3"/>
      <c r="CS32" s="3"/>
      <c r="CT32" s="3"/>
      <c r="CU32" s="3"/>
      <c r="CV32" s="3"/>
      <c r="CW32" s="3"/>
      <c r="CX32" s="3"/>
      <c r="CY32" s="3"/>
      <c r="CZ32" s="3"/>
      <c r="DA32" s="3"/>
      <c r="DB32" s="3"/>
      <c r="DC32" s="3"/>
      <c r="DD32" s="3"/>
      <c r="DE32" s="3"/>
      <c r="DF32" s="3"/>
      <c r="DG32" s="3"/>
      <c r="DH32" s="3"/>
      <c r="DI32" s="3"/>
      <c r="DJ32" s="3"/>
      <c r="DK32" s="3"/>
      <c r="DL32" s="3"/>
      <c r="DM32" s="3"/>
      <c r="DN32" s="3"/>
      <c r="DO32" s="3"/>
      <c r="DP32" s="3"/>
      <c r="DQ32" s="3"/>
      <c r="DR32" s="3"/>
      <c r="DS32" s="3"/>
      <c r="DT32" s="3"/>
      <c r="DU32" s="3"/>
      <c r="DV32" s="3"/>
    </row>
    <row r="33" spans="1:126" s="23" customFormat="1" ht="14.1" customHeight="1">
      <c r="A33" s="18" t="s">
        <v>99</v>
      </c>
      <c r="B33" s="22" t="s">
        <v>65</v>
      </c>
      <c r="C33" s="18" t="s">
        <v>68</v>
      </c>
      <c r="D33" s="53">
        <v>1</v>
      </c>
      <c r="E33" s="19"/>
      <c r="F33" s="19">
        <f t="shared" si="1"/>
        <v>0</v>
      </c>
      <c r="G33" s="3"/>
      <c r="H33" s="3"/>
      <c r="I33" s="3"/>
      <c r="J33" s="3"/>
      <c r="K33" s="3"/>
      <c r="L33" s="3"/>
      <c r="M33" s="3"/>
      <c r="N33" s="3"/>
      <c r="O33" s="3"/>
      <c r="P33" s="3"/>
      <c r="Q33" s="3"/>
      <c r="R33" s="3"/>
      <c r="S33" s="3"/>
      <c r="T33" s="3"/>
      <c r="U33" s="3"/>
      <c r="V33" s="3"/>
      <c r="W33" s="3"/>
      <c r="X33" s="3"/>
      <c r="Y33" s="3"/>
      <c r="Z33" s="3"/>
      <c r="AA33" s="3"/>
      <c r="AB33" s="3"/>
      <c r="AC33" s="3"/>
      <c r="AD33" s="3"/>
      <c r="AE33" s="3"/>
      <c r="AF33" s="3"/>
      <c r="AG33" s="3"/>
      <c r="AH33" s="3"/>
      <c r="AI33" s="3"/>
      <c r="AJ33" s="3"/>
      <c r="AK33" s="3"/>
      <c r="AL33" s="3"/>
      <c r="AM33" s="3"/>
      <c r="AN33" s="3"/>
      <c r="AO33" s="3"/>
      <c r="AP33" s="3"/>
      <c r="AQ33" s="3"/>
      <c r="AR33" s="3"/>
      <c r="AS33" s="3"/>
      <c r="AT33" s="3"/>
      <c r="AU33" s="3"/>
      <c r="AV33" s="3"/>
      <c r="AW33" s="3"/>
      <c r="AX33" s="3"/>
      <c r="AY33" s="3"/>
      <c r="AZ33" s="3"/>
      <c r="BA33" s="3"/>
      <c r="BB33" s="3"/>
      <c r="BC33" s="3"/>
      <c r="BD33" s="3"/>
      <c r="BE33" s="3"/>
      <c r="BF33" s="3"/>
      <c r="BG33" s="3"/>
      <c r="BH33" s="3"/>
      <c r="BI33" s="3"/>
      <c r="BJ33" s="3"/>
      <c r="BK33" s="3"/>
      <c r="BL33" s="3"/>
      <c r="BM33" s="3"/>
      <c r="BN33" s="3"/>
      <c r="BO33" s="3"/>
      <c r="BP33" s="3"/>
      <c r="BQ33" s="3"/>
      <c r="BR33" s="3"/>
      <c r="BS33" s="3"/>
      <c r="BT33" s="3"/>
      <c r="BU33" s="3"/>
      <c r="BV33" s="3"/>
      <c r="BW33" s="3"/>
      <c r="BX33" s="3"/>
      <c r="BY33" s="3"/>
      <c r="BZ33" s="3"/>
      <c r="CA33" s="3"/>
      <c r="CB33" s="3"/>
      <c r="CC33" s="3"/>
      <c r="CD33" s="3"/>
      <c r="CE33" s="3"/>
      <c r="CF33" s="3"/>
      <c r="CG33" s="3"/>
      <c r="CH33" s="3"/>
      <c r="CI33" s="3"/>
      <c r="CJ33" s="3"/>
      <c r="CK33" s="3"/>
      <c r="CL33" s="3"/>
      <c r="CM33" s="3"/>
      <c r="CN33" s="3"/>
      <c r="CO33" s="3"/>
      <c r="CP33" s="3"/>
      <c r="CQ33" s="3"/>
      <c r="CR33" s="3"/>
      <c r="CS33" s="3"/>
      <c r="CT33" s="3"/>
      <c r="CU33" s="3"/>
      <c r="CV33" s="3"/>
      <c r="CW33" s="3"/>
      <c r="CX33" s="3"/>
      <c r="CY33" s="3"/>
      <c r="CZ33" s="3"/>
      <c r="DA33" s="3"/>
      <c r="DB33" s="3"/>
      <c r="DC33" s="3"/>
      <c r="DD33" s="3"/>
      <c r="DE33" s="3"/>
      <c r="DF33" s="3"/>
      <c r="DG33" s="3"/>
      <c r="DH33" s="3"/>
      <c r="DI33" s="3"/>
      <c r="DJ33" s="3"/>
      <c r="DK33" s="3"/>
      <c r="DL33" s="3"/>
      <c r="DM33" s="3"/>
      <c r="DN33" s="3"/>
      <c r="DO33" s="3"/>
      <c r="DP33" s="3"/>
      <c r="DQ33" s="3"/>
      <c r="DR33" s="3"/>
      <c r="DS33" s="3"/>
      <c r="DT33" s="3"/>
      <c r="DU33" s="3"/>
      <c r="DV33" s="3"/>
    </row>
    <row r="34" spans="1:126" s="23" customFormat="1" ht="14.1" customHeight="1">
      <c r="A34" s="18" t="s">
        <v>100</v>
      </c>
      <c r="B34" s="22" t="s">
        <v>66</v>
      </c>
      <c r="C34" s="18" t="s">
        <v>68</v>
      </c>
      <c r="D34" s="53">
        <v>1</v>
      </c>
      <c r="E34" s="19"/>
      <c r="F34" s="19">
        <f t="shared" si="1"/>
        <v>0</v>
      </c>
      <c r="G34" s="3"/>
      <c r="H34" s="3"/>
      <c r="I34" s="3"/>
      <c r="J34" s="3"/>
      <c r="K34" s="3"/>
      <c r="L34" s="3"/>
      <c r="M34" s="3"/>
      <c r="N34" s="3"/>
      <c r="O34" s="3"/>
      <c r="P34" s="3"/>
      <c r="Q34" s="3"/>
      <c r="R34" s="3"/>
      <c r="S34" s="3"/>
      <c r="T34" s="3"/>
      <c r="U34" s="3"/>
      <c r="V34" s="3"/>
      <c r="W34" s="3"/>
      <c r="X34" s="3"/>
      <c r="Y34" s="3"/>
      <c r="Z34" s="3"/>
      <c r="AA34" s="3"/>
      <c r="AB34" s="3"/>
      <c r="AC34" s="3"/>
      <c r="AD34" s="3"/>
      <c r="AE34" s="3"/>
      <c r="AF34" s="3"/>
      <c r="AG34" s="3"/>
      <c r="AH34" s="3"/>
      <c r="AI34" s="3"/>
      <c r="AJ34" s="3"/>
      <c r="AK34" s="3"/>
      <c r="AL34" s="3"/>
      <c r="AM34" s="3"/>
      <c r="AN34" s="3"/>
      <c r="AO34" s="3"/>
      <c r="AP34" s="3"/>
      <c r="AQ34" s="3"/>
      <c r="AR34" s="3"/>
      <c r="AS34" s="3"/>
      <c r="AT34" s="3"/>
      <c r="AU34" s="3"/>
      <c r="AV34" s="3"/>
      <c r="AW34" s="3"/>
      <c r="AX34" s="3"/>
      <c r="AY34" s="3"/>
      <c r="AZ34" s="3"/>
      <c r="BA34" s="3"/>
      <c r="BB34" s="3"/>
      <c r="BC34" s="3"/>
      <c r="BD34" s="3"/>
      <c r="BE34" s="3"/>
      <c r="BF34" s="3"/>
      <c r="BG34" s="3"/>
      <c r="BH34" s="3"/>
      <c r="BI34" s="3"/>
      <c r="BJ34" s="3"/>
      <c r="BK34" s="3"/>
      <c r="BL34" s="3"/>
      <c r="BM34" s="3"/>
      <c r="BN34" s="3"/>
      <c r="BO34" s="3"/>
      <c r="BP34" s="3"/>
      <c r="BQ34" s="3"/>
      <c r="BR34" s="3"/>
      <c r="BS34" s="3"/>
      <c r="BT34" s="3"/>
      <c r="BU34" s="3"/>
      <c r="BV34" s="3"/>
      <c r="BW34" s="3"/>
      <c r="BX34" s="3"/>
      <c r="BY34" s="3"/>
      <c r="BZ34" s="3"/>
      <c r="CA34" s="3"/>
      <c r="CB34" s="3"/>
      <c r="CC34" s="3"/>
      <c r="CD34" s="3"/>
      <c r="CE34" s="3"/>
      <c r="CF34" s="3"/>
      <c r="CG34" s="3"/>
      <c r="CH34" s="3"/>
      <c r="CI34" s="3"/>
      <c r="CJ34" s="3"/>
      <c r="CK34" s="3"/>
      <c r="CL34" s="3"/>
      <c r="CM34" s="3"/>
      <c r="CN34" s="3"/>
      <c r="CO34" s="3"/>
      <c r="CP34" s="3"/>
      <c r="CQ34" s="3"/>
      <c r="CR34" s="3"/>
      <c r="CS34" s="3"/>
      <c r="CT34" s="3"/>
      <c r="CU34" s="3"/>
      <c r="CV34" s="3"/>
      <c r="CW34" s="3"/>
      <c r="CX34" s="3"/>
      <c r="CY34" s="3"/>
      <c r="CZ34" s="3"/>
      <c r="DA34" s="3"/>
      <c r="DB34" s="3"/>
      <c r="DC34" s="3"/>
      <c r="DD34" s="3"/>
      <c r="DE34" s="3"/>
      <c r="DF34" s="3"/>
      <c r="DG34" s="3"/>
      <c r="DH34" s="3"/>
      <c r="DI34" s="3"/>
      <c r="DJ34" s="3"/>
      <c r="DK34" s="3"/>
      <c r="DL34" s="3"/>
      <c r="DM34" s="3"/>
      <c r="DN34" s="3"/>
      <c r="DO34" s="3"/>
      <c r="DP34" s="3"/>
      <c r="DQ34" s="3"/>
      <c r="DR34" s="3"/>
      <c r="DS34" s="3"/>
      <c r="DT34" s="3"/>
      <c r="DU34" s="3"/>
      <c r="DV34" s="3"/>
    </row>
    <row r="35" spans="1:126" s="23" customFormat="1" ht="14.1" customHeight="1">
      <c r="A35" s="18" t="s">
        <v>101</v>
      </c>
      <c r="B35" s="22" t="s">
        <v>67</v>
      </c>
      <c r="C35" s="18" t="s">
        <v>69</v>
      </c>
      <c r="D35" s="53">
        <v>1</v>
      </c>
      <c r="E35" s="19"/>
      <c r="F35" s="19">
        <f t="shared" si="1"/>
        <v>0</v>
      </c>
      <c r="G35" s="3"/>
      <c r="H35" s="3"/>
      <c r="I35" s="3"/>
      <c r="J35" s="3"/>
      <c r="K35" s="3"/>
      <c r="L35" s="3"/>
      <c r="M35" s="3"/>
      <c r="N35" s="3"/>
      <c r="O35" s="3"/>
      <c r="P35" s="3"/>
      <c r="Q35" s="3"/>
      <c r="R35" s="3"/>
      <c r="S35" s="3"/>
      <c r="T35" s="3"/>
      <c r="U35" s="3"/>
      <c r="V35" s="3"/>
      <c r="W35" s="3"/>
      <c r="X35" s="3"/>
      <c r="Y35" s="3"/>
      <c r="Z35" s="3"/>
      <c r="AA35" s="3"/>
      <c r="AB35" s="3"/>
      <c r="AC35" s="3"/>
      <c r="AD35" s="3"/>
      <c r="AE35" s="3"/>
      <c r="AF35" s="3"/>
      <c r="AG35" s="3"/>
      <c r="AH35" s="3"/>
      <c r="AI35" s="3"/>
      <c r="AJ35" s="3"/>
      <c r="AK35" s="3"/>
      <c r="AL35" s="3"/>
      <c r="AM35" s="3"/>
      <c r="AN35" s="3"/>
      <c r="AO35" s="3"/>
      <c r="AP35" s="3"/>
      <c r="AQ35" s="3"/>
      <c r="AR35" s="3"/>
      <c r="AS35" s="3"/>
      <c r="AT35" s="3"/>
      <c r="AU35" s="3"/>
      <c r="AV35" s="3"/>
      <c r="AW35" s="3"/>
      <c r="AX35" s="3"/>
      <c r="AY35" s="3"/>
      <c r="AZ35" s="3"/>
      <c r="BA35" s="3"/>
      <c r="BB35" s="3"/>
      <c r="BC35" s="3"/>
      <c r="BD35" s="3"/>
      <c r="BE35" s="3"/>
      <c r="BF35" s="3"/>
      <c r="BG35" s="3"/>
      <c r="BH35" s="3"/>
      <c r="BI35" s="3"/>
      <c r="BJ35" s="3"/>
      <c r="BK35" s="3"/>
      <c r="BL35" s="3"/>
      <c r="BM35" s="3"/>
      <c r="BN35" s="3"/>
      <c r="BO35" s="3"/>
      <c r="BP35" s="3"/>
      <c r="BQ35" s="3"/>
      <c r="BR35" s="3"/>
      <c r="BS35" s="3"/>
      <c r="BT35" s="3"/>
      <c r="BU35" s="3"/>
      <c r="BV35" s="3"/>
      <c r="BW35" s="3"/>
      <c r="BX35" s="3"/>
      <c r="BY35" s="3"/>
      <c r="BZ35" s="3"/>
      <c r="CA35" s="3"/>
      <c r="CB35" s="3"/>
      <c r="CC35" s="3"/>
      <c r="CD35" s="3"/>
      <c r="CE35" s="3"/>
      <c r="CF35" s="3"/>
      <c r="CG35" s="3"/>
      <c r="CH35" s="3"/>
      <c r="CI35" s="3"/>
      <c r="CJ35" s="3"/>
      <c r="CK35" s="3"/>
      <c r="CL35" s="3"/>
      <c r="CM35" s="3"/>
      <c r="CN35" s="3"/>
      <c r="CO35" s="3"/>
      <c r="CP35" s="3"/>
      <c r="CQ35" s="3"/>
      <c r="CR35" s="3"/>
      <c r="CS35" s="3"/>
      <c r="CT35" s="3"/>
      <c r="CU35" s="3"/>
      <c r="CV35" s="3"/>
      <c r="CW35" s="3"/>
      <c r="CX35" s="3"/>
      <c r="CY35" s="3"/>
      <c r="CZ35" s="3"/>
      <c r="DA35" s="3"/>
      <c r="DB35" s="3"/>
      <c r="DC35" s="3"/>
      <c r="DD35" s="3"/>
      <c r="DE35" s="3"/>
      <c r="DF35" s="3"/>
      <c r="DG35" s="3"/>
      <c r="DH35" s="3"/>
      <c r="DI35" s="3"/>
      <c r="DJ35" s="3"/>
      <c r="DK35" s="3"/>
      <c r="DL35" s="3"/>
      <c r="DM35" s="3"/>
      <c r="DN35" s="3"/>
      <c r="DO35" s="3"/>
      <c r="DP35" s="3"/>
      <c r="DQ35" s="3"/>
      <c r="DR35" s="3"/>
      <c r="DS35" s="3"/>
      <c r="DT35" s="3"/>
      <c r="DU35" s="3"/>
      <c r="DV35" s="3"/>
    </row>
    <row r="36" spans="1:126" ht="14.1" customHeight="1">
      <c r="A36" s="63" t="s">
        <v>70</v>
      </c>
      <c r="B36" s="64"/>
      <c r="C36" s="64"/>
      <c r="D36" s="64"/>
      <c r="E36" s="64"/>
      <c r="F36" s="20">
        <f>SUM(F29:F35)</f>
        <v>0</v>
      </c>
    </row>
    <row r="37" spans="1:126" ht="21.6" customHeight="1">
      <c r="A37" s="77" t="s">
        <v>206</v>
      </c>
      <c r="B37" s="78"/>
      <c r="C37" s="78"/>
      <c r="D37" s="78"/>
      <c r="E37" s="78"/>
      <c r="F37" s="78"/>
    </row>
    <row r="38" spans="1:126" ht="14.1" customHeight="1">
      <c r="A38" s="13" t="s">
        <v>2</v>
      </c>
      <c r="B38" s="14" t="s">
        <v>3</v>
      </c>
      <c r="C38" s="14" t="s">
        <v>10</v>
      </c>
      <c r="D38" s="14" t="s">
        <v>8</v>
      </c>
      <c r="E38" s="15" t="s">
        <v>4</v>
      </c>
      <c r="F38" s="16" t="s">
        <v>11</v>
      </c>
    </row>
    <row r="39" spans="1:126" ht="14.1" customHeight="1">
      <c r="A39" s="18" t="s">
        <v>102</v>
      </c>
      <c r="B39" s="22" t="s">
        <v>210</v>
      </c>
      <c r="C39" s="18" t="s">
        <v>18</v>
      </c>
      <c r="D39" s="52">
        <v>1</v>
      </c>
      <c r="E39" s="19"/>
      <c r="F39" s="19">
        <f>E39*D39</f>
        <v>0</v>
      </c>
    </row>
    <row r="40" spans="1:126" ht="14.1" customHeight="1">
      <c r="A40" s="18" t="s">
        <v>103</v>
      </c>
      <c r="B40" s="22" t="s">
        <v>211</v>
      </c>
      <c r="C40" s="18" t="s">
        <v>18</v>
      </c>
      <c r="D40" s="52">
        <v>1</v>
      </c>
      <c r="E40" s="19"/>
      <c r="F40" s="19">
        <f t="shared" ref="F40:F41" si="2">E40*D40</f>
        <v>0</v>
      </c>
    </row>
    <row r="41" spans="1:126" ht="14.1" customHeight="1">
      <c r="A41" s="54" t="s">
        <v>212</v>
      </c>
      <c r="B41" s="22" t="s">
        <v>213</v>
      </c>
      <c r="C41" s="18" t="s">
        <v>18</v>
      </c>
      <c r="D41" s="52">
        <v>1</v>
      </c>
      <c r="E41" s="19"/>
      <c r="F41" s="19">
        <f t="shared" si="2"/>
        <v>0</v>
      </c>
    </row>
    <row r="42" spans="1:126" ht="14.1" customHeight="1">
      <c r="A42" s="63" t="s">
        <v>251</v>
      </c>
      <c r="B42" s="64"/>
      <c r="C42" s="64"/>
      <c r="D42" s="64"/>
      <c r="E42" s="64"/>
      <c r="F42" s="20">
        <f>SUM(F39:F41)</f>
        <v>0</v>
      </c>
    </row>
    <row r="43" spans="1:126" ht="21.6" customHeight="1">
      <c r="A43" s="77" t="s">
        <v>208</v>
      </c>
      <c r="B43" s="78"/>
      <c r="C43" s="78"/>
      <c r="D43" s="78"/>
      <c r="E43" s="78"/>
      <c r="F43" s="78"/>
    </row>
    <row r="44" spans="1:126" ht="14.1" customHeight="1">
      <c r="A44" s="13" t="s">
        <v>2</v>
      </c>
      <c r="B44" s="14" t="s">
        <v>3</v>
      </c>
      <c r="C44" s="14" t="s">
        <v>10</v>
      </c>
      <c r="D44" s="14" t="s">
        <v>8</v>
      </c>
      <c r="E44" s="15" t="s">
        <v>4</v>
      </c>
      <c r="F44" s="16" t="s">
        <v>11</v>
      </c>
    </row>
    <row r="45" spans="1:126" ht="12.6" customHeight="1">
      <c r="A45" s="18" t="s">
        <v>105</v>
      </c>
      <c r="B45" s="21" t="s">
        <v>165</v>
      </c>
      <c r="C45" s="18" t="s">
        <v>86</v>
      </c>
      <c r="D45" s="52">
        <v>1</v>
      </c>
      <c r="E45" s="19"/>
      <c r="F45" s="19">
        <f>E45*D45</f>
        <v>0</v>
      </c>
    </row>
    <row r="46" spans="1:126" ht="28.9" customHeight="1">
      <c r="A46" s="18" t="s">
        <v>106</v>
      </c>
      <c r="B46" s="21" t="s">
        <v>164</v>
      </c>
      <c r="C46" s="18" t="s">
        <v>30</v>
      </c>
      <c r="D46" s="52">
        <v>1</v>
      </c>
      <c r="E46" s="19"/>
      <c r="F46" s="19">
        <f t="shared" ref="F46:F58" si="3">E46*D46</f>
        <v>0</v>
      </c>
    </row>
    <row r="47" spans="1:126" ht="14.1" customHeight="1">
      <c r="A47" s="18" t="s">
        <v>107</v>
      </c>
      <c r="B47" s="9" t="s">
        <v>159</v>
      </c>
      <c r="C47" s="18" t="s">
        <v>30</v>
      </c>
      <c r="D47" s="52">
        <v>1</v>
      </c>
      <c r="E47" s="19"/>
      <c r="F47" s="19">
        <f t="shared" si="3"/>
        <v>0</v>
      </c>
    </row>
    <row r="48" spans="1:126" ht="13.15" customHeight="1">
      <c r="A48" s="18" t="s">
        <v>108</v>
      </c>
      <c r="B48" s="22" t="s">
        <v>157</v>
      </c>
      <c r="C48" s="18" t="s">
        <v>86</v>
      </c>
      <c r="D48" s="52">
        <v>1</v>
      </c>
      <c r="E48" s="19"/>
      <c r="F48" s="19">
        <f t="shared" si="3"/>
        <v>0</v>
      </c>
    </row>
    <row r="49" spans="1:6" ht="14.1" customHeight="1">
      <c r="A49" s="18" t="s">
        <v>109</v>
      </c>
      <c r="B49" s="22" t="s">
        <v>83</v>
      </c>
      <c r="C49" s="18" t="s">
        <v>30</v>
      </c>
      <c r="D49" s="52">
        <v>1</v>
      </c>
      <c r="E49" s="19"/>
      <c r="F49" s="19">
        <f t="shared" si="3"/>
        <v>0</v>
      </c>
    </row>
    <row r="50" spans="1:6" ht="13.15" customHeight="1">
      <c r="A50" s="18" t="s">
        <v>110</v>
      </c>
      <c r="B50" s="22" t="s">
        <v>160</v>
      </c>
      <c r="C50" s="18" t="s">
        <v>47</v>
      </c>
      <c r="D50" s="52">
        <v>1</v>
      </c>
      <c r="E50" s="19"/>
      <c r="F50" s="19">
        <f t="shared" si="3"/>
        <v>0</v>
      </c>
    </row>
    <row r="51" spans="1:6" ht="31.15" customHeight="1">
      <c r="A51" s="18" t="s">
        <v>111</v>
      </c>
      <c r="B51" s="22" t="s">
        <v>166</v>
      </c>
      <c r="C51" s="18" t="s">
        <v>47</v>
      </c>
      <c r="D51" s="52">
        <v>1</v>
      </c>
      <c r="E51" s="19"/>
      <c r="F51" s="19">
        <f t="shared" si="3"/>
        <v>0</v>
      </c>
    </row>
    <row r="52" spans="1:6" ht="28.15" customHeight="1">
      <c r="A52" s="18" t="s">
        <v>112</v>
      </c>
      <c r="B52" s="9" t="s">
        <v>161</v>
      </c>
      <c r="C52" s="18" t="s">
        <v>47</v>
      </c>
      <c r="D52" s="52">
        <v>1</v>
      </c>
      <c r="E52" s="19"/>
      <c r="F52" s="19">
        <f t="shared" si="3"/>
        <v>0</v>
      </c>
    </row>
    <row r="53" spans="1:6" ht="15.6" customHeight="1">
      <c r="A53" s="55" t="s">
        <v>114</v>
      </c>
      <c r="B53" s="22" t="s">
        <v>162</v>
      </c>
      <c r="C53" s="18" t="s">
        <v>47</v>
      </c>
      <c r="D53" s="52">
        <v>1</v>
      </c>
      <c r="E53" s="19"/>
      <c r="F53" s="19">
        <f t="shared" si="3"/>
        <v>0</v>
      </c>
    </row>
    <row r="54" spans="1:6" ht="14.45" customHeight="1">
      <c r="A54" s="55" t="s">
        <v>113</v>
      </c>
      <c r="B54" s="9" t="s">
        <v>163</v>
      </c>
      <c r="C54" s="18" t="s">
        <v>47</v>
      </c>
      <c r="D54" s="52">
        <v>1</v>
      </c>
      <c r="E54" s="19"/>
      <c r="F54" s="19">
        <f t="shared" si="3"/>
        <v>0</v>
      </c>
    </row>
    <row r="55" spans="1:6" ht="30.6" customHeight="1">
      <c r="A55" s="55" t="s">
        <v>115</v>
      </c>
      <c r="B55" s="22" t="s">
        <v>167</v>
      </c>
      <c r="C55" s="18" t="s">
        <v>47</v>
      </c>
      <c r="D55" s="52">
        <v>1</v>
      </c>
      <c r="E55" s="19"/>
      <c r="F55" s="19">
        <f t="shared" si="3"/>
        <v>0</v>
      </c>
    </row>
    <row r="56" spans="1:6" ht="31.9" customHeight="1">
      <c r="A56" s="55" t="s">
        <v>116</v>
      </c>
      <c r="B56" s="22" t="s">
        <v>84</v>
      </c>
      <c r="C56" s="18" t="s">
        <v>47</v>
      </c>
      <c r="D56" s="52">
        <v>1</v>
      </c>
      <c r="E56" s="19"/>
      <c r="F56" s="19">
        <f t="shared" si="3"/>
        <v>0</v>
      </c>
    </row>
    <row r="57" spans="1:6" ht="16.149999999999999" customHeight="1">
      <c r="A57" s="18" t="s">
        <v>117</v>
      </c>
      <c r="B57" s="21" t="s">
        <v>85</v>
      </c>
      <c r="C57" s="18" t="s">
        <v>77</v>
      </c>
      <c r="D57" s="52">
        <v>1</v>
      </c>
      <c r="E57" s="19"/>
      <c r="F57" s="19">
        <f t="shared" si="3"/>
        <v>0</v>
      </c>
    </row>
    <row r="58" spans="1:6" ht="17.45" customHeight="1">
      <c r="A58" s="56" t="s">
        <v>214</v>
      </c>
      <c r="B58" s="21" t="s">
        <v>215</v>
      </c>
      <c r="C58" s="18" t="s">
        <v>30</v>
      </c>
      <c r="D58" s="52">
        <v>1</v>
      </c>
      <c r="E58" s="19"/>
      <c r="F58" s="24">
        <f t="shared" si="3"/>
        <v>0</v>
      </c>
    </row>
    <row r="59" spans="1:6" ht="14.1" customHeight="1">
      <c r="A59" s="63" t="s">
        <v>82</v>
      </c>
      <c r="B59" s="64"/>
      <c r="C59" s="64"/>
      <c r="D59" s="64"/>
      <c r="E59" s="64"/>
      <c r="F59" s="20">
        <f>SUM(F45:F58)</f>
        <v>0</v>
      </c>
    </row>
    <row r="60" spans="1:6" ht="14.1" customHeight="1">
      <c r="A60" s="25"/>
      <c r="B60" s="26"/>
      <c r="C60" s="27"/>
      <c r="D60" s="27"/>
      <c r="E60" s="28"/>
      <c r="F60" s="29"/>
    </row>
    <row r="61" spans="1:6" ht="24.6" customHeight="1">
      <c r="A61" s="82" t="s">
        <v>257</v>
      </c>
      <c r="B61" s="83"/>
      <c r="C61" s="83"/>
      <c r="D61" s="83"/>
      <c r="E61" s="83"/>
      <c r="F61" s="84"/>
    </row>
    <row r="62" spans="1:6" ht="14.1" customHeight="1">
      <c r="A62" s="13" t="s">
        <v>2</v>
      </c>
      <c r="B62" s="14" t="s">
        <v>3</v>
      </c>
      <c r="C62" s="14" t="s">
        <v>10</v>
      </c>
      <c r="D62" s="14" t="s">
        <v>8</v>
      </c>
      <c r="E62" s="15" t="s">
        <v>4</v>
      </c>
      <c r="F62" s="16" t="s">
        <v>11</v>
      </c>
    </row>
    <row r="63" spans="1:6" ht="27.6" customHeight="1">
      <c r="A63" s="18" t="s">
        <v>118</v>
      </c>
      <c r="B63" s="30" t="s">
        <v>259</v>
      </c>
      <c r="C63" s="18" t="s">
        <v>30</v>
      </c>
      <c r="D63" s="52">
        <v>1</v>
      </c>
      <c r="E63" s="19"/>
      <c r="F63" s="19">
        <f>E63*D63</f>
        <v>0</v>
      </c>
    </row>
    <row r="64" spans="1:6" ht="14.1" customHeight="1">
      <c r="A64" s="18" t="s">
        <v>119</v>
      </c>
      <c r="B64" s="31" t="s">
        <v>22</v>
      </c>
      <c r="C64" s="18" t="s">
        <v>30</v>
      </c>
      <c r="D64" s="52">
        <v>1</v>
      </c>
      <c r="E64" s="19"/>
      <c r="F64" s="19">
        <f t="shared" ref="F64:F73" si="4">E64*D64</f>
        <v>0</v>
      </c>
    </row>
    <row r="65" spans="1:6" ht="14.1" customHeight="1">
      <c r="A65" s="18" t="s">
        <v>120</v>
      </c>
      <c r="B65" s="31" t="s">
        <v>23</v>
      </c>
      <c r="C65" s="18" t="s">
        <v>30</v>
      </c>
      <c r="D65" s="52">
        <v>1</v>
      </c>
      <c r="E65" s="19"/>
      <c r="F65" s="19">
        <f t="shared" si="4"/>
        <v>0</v>
      </c>
    </row>
    <row r="66" spans="1:6" ht="14.1" customHeight="1">
      <c r="A66" s="18" t="s">
        <v>121</v>
      </c>
      <c r="B66" s="31" t="s">
        <v>24</v>
      </c>
      <c r="C66" s="18" t="s">
        <v>30</v>
      </c>
      <c r="D66" s="52">
        <v>1</v>
      </c>
      <c r="E66" s="19"/>
      <c r="F66" s="19">
        <f t="shared" si="4"/>
        <v>0</v>
      </c>
    </row>
    <row r="67" spans="1:6" ht="14.1" customHeight="1">
      <c r="A67" s="18" t="s">
        <v>122</v>
      </c>
      <c r="B67" s="31" t="s">
        <v>25</v>
      </c>
      <c r="C67" s="18" t="s">
        <v>30</v>
      </c>
      <c r="D67" s="52">
        <v>1</v>
      </c>
      <c r="E67" s="19"/>
      <c r="F67" s="19">
        <f t="shared" si="4"/>
        <v>0</v>
      </c>
    </row>
    <row r="68" spans="1:6" ht="15.6" customHeight="1">
      <c r="A68" s="18" t="s">
        <v>123</v>
      </c>
      <c r="B68" s="31" t="s">
        <v>262</v>
      </c>
      <c r="C68" s="18" t="s">
        <v>30</v>
      </c>
      <c r="D68" s="52">
        <v>1</v>
      </c>
      <c r="E68" s="19"/>
      <c r="F68" s="19">
        <f t="shared" si="4"/>
        <v>0</v>
      </c>
    </row>
    <row r="69" spans="1:6" ht="16.899999999999999" customHeight="1">
      <c r="A69" s="18" t="s">
        <v>124</v>
      </c>
      <c r="B69" s="31" t="s">
        <v>27</v>
      </c>
      <c r="C69" s="18" t="s">
        <v>30</v>
      </c>
      <c r="D69" s="52">
        <v>1</v>
      </c>
      <c r="E69" s="19"/>
      <c r="F69" s="19">
        <f t="shared" si="4"/>
        <v>0</v>
      </c>
    </row>
    <row r="70" spans="1:6" ht="40.15" customHeight="1">
      <c r="A70" s="18" t="s">
        <v>125</v>
      </c>
      <c r="B70" s="31" t="s">
        <v>28</v>
      </c>
      <c r="C70" s="18" t="s">
        <v>31</v>
      </c>
      <c r="D70" s="52">
        <v>1</v>
      </c>
      <c r="E70" s="19"/>
      <c r="F70" s="19">
        <f t="shared" si="4"/>
        <v>0</v>
      </c>
    </row>
    <row r="71" spans="1:6" ht="15.6" customHeight="1">
      <c r="A71" s="55" t="s">
        <v>126</v>
      </c>
      <c r="B71" s="31" t="s">
        <v>33</v>
      </c>
      <c r="C71" s="18" t="s">
        <v>32</v>
      </c>
      <c r="D71" s="52">
        <v>1</v>
      </c>
      <c r="E71" s="19"/>
      <c r="F71" s="19">
        <f t="shared" si="4"/>
        <v>0</v>
      </c>
    </row>
    <row r="72" spans="1:6" ht="27.6" customHeight="1">
      <c r="A72" s="55" t="s">
        <v>127</v>
      </c>
      <c r="B72" s="31" t="s">
        <v>260</v>
      </c>
      <c r="C72" s="18" t="s">
        <v>30</v>
      </c>
      <c r="D72" s="52">
        <v>1</v>
      </c>
      <c r="E72" s="19"/>
      <c r="F72" s="19">
        <f t="shared" si="4"/>
        <v>0</v>
      </c>
    </row>
    <row r="73" spans="1:6" ht="27" customHeight="1">
      <c r="A73" s="55" t="s">
        <v>128</v>
      </c>
      <c r="B73" s="31" t="s">
        <v>261</v>
      </c>
      <c r="C73" s="18" t="s">
        <v>30</v>
      </c>
      <c r="D73" s="52">
        <v>1</v>
      </c>
      <c r="E73" s="19"/>
      <c r="F73" s="19">
        <f t="shared" si="4"/>
        <v>0</v>
      </c>
    </row>
    <row r="74" spans="1:6" ht="14.1" customHeight="1">
      <c r="A74" s="79" t="s">
        <v>258</v>
      </c>
      <c r="B74" s="80"/>
      <c r="C74" s="80"/>
      <c r="D74" s="80"/>
      <c r="E74" s="81"/>
      <c r="F74" s="20">
        <f>SUM(F63:F73)</f>
        <v>0</v>
      </c>
    </row>
    <row r="75" spans="1:6" ht="24.6" customHeight="1">
      <c r="A75" s="82" t="s">
        <v>202</v>
      </c>
      <c r="B75" s="83"/>
      <c r="C75" s="83"/>
      <c r="D75" s="83"/>
      <c r="E75" s="83"/>
      <c r="F75" s="84"/>
    </row>
    <row r="76" spans="1:6" ht="14.1" customHeight="1">
      <c r="A76" s="13" t="s">
        <v>2</v>
      </c>
      <c r="B76" s="14" t="s">
        <v>3</v>
      </c>
      <c r="C76" s="14" t="s">
        <v>10</v>
      </c>
      <c r="D76" s="14" t="s">
        <v>8</v>
      </c>
      <c r="E76" s="15" t="s">
        <v>4</v>
      </c>
      <c r="F76" s="16" t="s">
        <v>11</v>
      </c>
    </row>
    <row r="77" spans="1:6" ht="27.6" customHeight="1">
      <c r="A77" s="18" t="s">
        <v>129</v>
      </c>
      <c r="B77" s="17" t="s">
        <v>46</v>
      </c>
      <c r="C77" s="18" t="s">
        <v>30</v>
      </c>
      <c r="D77" s="52">
        <v>1</v>
      </c>
      <c r="E77" s="19"/>
      <c r="F77" s="19">
        <f>E77*D77</f>
        <v>0</v>
      </c>
    </row>
    <row r="78" spans="1:6" ht="28.15" customHeight="1">
      <c r="A78" s="18" t="s">
        <v>130</v>
      </c>
      <c r="B78" s="17" t="s">
        <v>45</v>
      </c>
      <c r="C78" s="18" t="s">
        <v>30</v>
      </c>
      <c r="D78" s="52">
        <v>1</v>
      </c>
      <c r="E78" s="19"/>
      <c r="F78" s="19">
        <f t="shared" ref="F78:F89" si="5">E78*D78</f>
        <v>0</v>
      </c>
    </row>
    <row r="79" spans="1:6" ht="27" customHeight="1">
      <c r="A79" s="18" t="s">
        <v>131</v>
      </c>
      <c r="B79" s="17" t="s">
        <v>44</v>
      </c>
      <c r="C79" s="18" t="s">
        <v>30</v>
      </c>
      <c r="D79" s="52">
        <v>1</v>
      </c>
      <c r="E79" s="19"/>
      <c r="F79" s="19">
        <f t="shared" si="5"/>
        <v>0</v>
      </c>
    </row>
    <row r="80" spans="1:6" ht="30.6" customHeight="1">
      <c r="A80" s="18" t="s">
        <v>132</v>
      </c>
      <c r="B80" s="17" t="s">
        <v>43</v>
      </c>
      <c r="C80" s="18" t="s">
        <v>30</v>
      </c>
      <c r="D80" s="52">
        <v>1</v>
      </c>
      <c r="E80" s="19"/>
      <c r="F80" s="19">
        <f t="shared" si="5"/>
        <v>0</v>
      </c>
    </row>
    <row r="81" spans="1:6" ht="30" customHeight="1">
      <c r="A81" s="18" t="s">
        <v>133</v>
      </c>
      <c r="B81" s="32" t="s">
        <v>42</v>
      </c>
      <c r="C81" s="18" t="s">
        <v>30</v>
      </c>
      <c r="D81" s="52">
        <v>1</v>
      </c>
      <c r="E81" s="19"/>
      <c r="F81" s="19">
        <f t="shared" si="5"/>
        <v>0</v>
      </c>
    </row>
    <row r="82" spans="1:6" ht="15.6" customHeight="1">
      <c r="A82" s="18" t="s">
        <v>134</v>
      </c>
      <c r="B82" s="31" t="s">
        <v>41</v>
      </c>
      <c r="C82" s="18" t="s">
        <v>30</v>
      </c>
      <c r="D82" s="52">
        <v>1</v>
      </c>
      <c r="E82" s="19"/>
      <c r="F82" s="19">
        <f t="shared" si="5"/>
        <v>0</v>
      </c>
    </row>
    <row r="83" spans="1:6" ht="18" customHeight="1">
      <c r="A83" s="18" t="s">
        <v>135</v>
      </c>
      <c r="B83" s="31" t="s">
        <v>40</v>
      </c>
      <c r="C83" s="18" t="s">
        <v>30</v>
      </c>
      <c r="D83" s="52">
        <v>1</v>
      </c>
      <c r="E83" s="19"/>
      <c r="F83" s="19">
        <f t="shared" si="5"/>
        <v>0</v>
      </c>
    </row>
    <row r="84" spans="1:6" ht="27.6" customHeight="1">
      <c r="A84" s="18" t="s">
        <v>136</v>
      </c>
      <c r="B84" s="31" t="s">
        <v>39</v>
      </c>
      <c r="C84" s="18" t="s">
        <v>30</v>
      </c>
      <c r="D84" s="52">
        <v>1</v>
      </c>
      <c r="E84" s="19"/>
      <c r="F84" s="19">
        <f t="shared" si="5"/>
        <v>0</v>
      </c>
    </row>
    <row r="85" spans="1:6" ht="28.9" customHeight="1">
      <c r="A85" s="18" t="s">
        <v>137</v>
      </c>
      <c r="B85" s="31" t="s">
        <v>38</v>
      </c>
      <c r="C85" s="18" t="s">
        <v>47</v>
      </c>
      <c r="D85" s="52">
        <v>1</v>
      </c>
      <c r="E85" s="19"/>
      <c r="F85" s="19">
        <f t="shared" si="5"/>
        <v>0</v>
      </c>
    </row>
    <row r="86" spans="1:6" ht="14.45" customHeight="1">
      <c r="A86" s="18" t="s">
        <v>138</v>
      </c>
      <c r="B86" s="31" t="s">
        <v>37</v>
      </c>
      <c r="C86" s="18" t="s">
        <v>47</v>
      </c>
      <c r="D86" s="52">
        <v>1</v>
      </c>
      <c r="E86" s="19"/>
      <c r="F86" s="19">
        <f t="shared" si="5"/>
        <v>0</v>
      </c>
    </row>
    <row r="87" spans="1:6" ht="29.45" customHeight="1">
      <c r="A87" s="18" t="s">
        <v>139</v>
      </c>
      <c r="B87" s="31" t="s">
        <v>36</v>
      </c>
      <c r="C87" s="33" t="s">
        <v>158</v>
      </c>
      <c r="D87" s="52">
        <v>1</v>
      </c>
      <c r="E87" s="19"/>
      <c r="F87" s="19">
        <f t="shared" si="5"/>
        <v>0</v>
      </c>
    </row>
    <row r="88" spans="1:6" ht="16.149999999999999" customHeight="1">
      <c r="A88" s="54" t="s">
        <v>140</v>
      </c>
      <c r="B88" s="31" t="s">
        <v>35</v>
      </c>
      <c r="C88" s="18" t="s">
        <v>30</v>
      </c>
      <c r="D88" s="52">
        <v>1</v>
      </c>
      <c r="E88" s="19"/>
      <c r="F88" s="19">
        <f t="shared" si="5"/>
        <v>0</v>
      </c>
    </row>
    <row r="89" spans="1:6" ht="28.15" customHeight="1">
      <c r="A89" s="57" t="s">
        <v>173</v>
      </c>
      <c r="B89" s="31" t="s">
        <v>168</v>
      </c>
      <c r="C89" s="34" t="s">
        <v>30</v>
      </c>
      <c r="D89" s="52">
        <v>1</v>
      </c>
      <c r="E89" s="19"/>
      <c r="F89" s="19">
        <f t="shared" si="5"/>
        <v>0</v>
      </c>
    </row>
    <row r="90" spans="1:6" ht="14.1" customHeight="1">
      <c r="A90" s="63" t="s">
        <v>254</v>
      </c>
      <c r="B90" s="64"/>
      <c r="C90" s="64"/>
      <c r="D90" s="64"/>
      <c r="E90" s="64"/>
      <c r="F90" s="20">
        <f>SUM(F77:F89)</f>
        <v>0</v>
      </c>
    </row>
    <row r="91" spans="1:6" ht="22.15" customHeight="1">
      <c r="A91" s="77" t="s">
        <v>255</v>
      </c>
      <c r="B91" s="78"/>
      <c r="C91" s="78"/>
      <c r="D91" s="78"/>
      <c r="E91" s="78"/>
      <c r="F91" s="78"/>
    </row>
    <row r="92" spans="1:6" ht="14.1" customHeight="1">
      <c r="A92" s="13" t="s">
        <v>2</v>
      </c>
      <c r="B92" s="14" t="s">
        <v>3</v>
      </c>
      <c r="C92" s="14" t="s">
        <v>10</v>
      </c>
      <c r="D92" s="14" t="s">
        <v>8</v>
      </c>
      <c r="E92" s="15" t="s">
        <v>4</v>
      </c>
      <c r="F92" s="16" t="s">
        <v>11</v>
      </c>
    </row>
    <row r="93" spans="1:6" ht="14.1" customHeight="1">
      <c r="A93" s="18" t="s">
        <v>141</v>
      </c>
      <c r="B93" s="35" t="s">
        <v>48</v>
      </c>
      <c r="C93" s="34" t="s">
        <v>30</v>
      </c>
      <c r="D93" s="52">
        <v>1</v>
      </c>
      <c r="E93" s="19"/>
      <c r="F93" s="19">
        <f>E93*D93</f>
        <v>0</v>
      </c>
    </row>
    <row r="94" spans="1:6" ht="14.1" customHeight="1">
      <c r="A94" s="18" t="s">
        <v>142</v>
      </c>
      <c r="B94" s="35" t="s">
        <v>49</v>
      </c>
      <c r="C94" s="34" t="s">
        <v>30</v>
      </c>
      <c r="D94" s="52">
        <v>1</v>
      </c>
      <c r="E94" s="19"/>
      <c r="F94" s="19">
        <f t="shared" ref="F94:F106" si="6">E94*D94</f>
        <v>0</v>
      </c>
    </row>
    <row r="95" spans="1:6" ht="14.1" customHeight="1">
      <c r="A95" s="18" t="s">
        <v>143</v>
      </c>
      <c r="B95" s="35" t="s">
        <v>50</v>
      </c>
      <c r="C95" s="34" t="s">
        <v>30</v>
      </c>
      <c r="D95" s="52">
        <v>1</v>
      </c>
      <c r="E95" s="19"/>
      <c r="F95" s="19">
        <f t="shared" si="6"/>
        <v>0</v>
      </c>
    </row>
    <row r="96" spans="1:6" ht="14.1" customHeight="1">
      <c r="A96" s="18" t="s">
        <v>144</v>
      </c>
      <c r="B96" s="22" t="s">
        <v>51</v>
      </c>
      <c r="C96" s="34" t="s">
        <v>30</v>
      </c>
      <c r="D96" s="52">
        <v>1</v>
      </c>
      <c r="E96" s="19"/>
      <c r="F96" s="19">
        <f t="shared" si="6"/>
        <v>0</v>
      </c>
    </row>
    <row r="97" spans="1:6" ht="14.1" customHeight="1">
      <c r="A97" s="18" t="s">
        <v>145</v>
      </c>
      <c r="B97" s="22" t="s">
        <v>52</v>
      </c>
      <c r="C97" s="34" t="s">
        <v>30</v>
      </c>
      <c r="D97" s="52">
        <v>1</v>
      </c>
      <c r="E97" s="19"/>
      <c r="F97" s="19">
        <f t="shared" si="6"/>
        <v>0</v>
      </c>
    </row>
    <row r="98" spans="1:6" ht="14.1" customHeight="1">
      <c r="A98" s="18" t="s">
        <v>146</v>
      </c>
      <c r="B98" s="22" t="s">
        <v>53</v>
      </c>
      <c r="C98" s="34" t="s">
        <v>30</v>
      </c>
      <c r="D98" s="52">
        <v>1</v>
      </c>
      <c r="E98" s="19"/>
      <c r="F98" s="19">
        <f t="shared" si="6"/>
        <v>0</v>
      </c>
    </row>
    <row r="99" spans="1:6" ht="14.1" customHeight="1">
      <c r="A99" s="18" t="s">
        <v>147</v>
      </c>
      <c r="B99" s="22" t="s">
        <v>54</v>
      </c>
      <c r="C99" s="34" t="s">
        <v>30</v>
      </c>
      <c r="D99" s="52">
        <v>1</v>
      </c>
      <c r="E99" s="19"/>
      <c r="F99" s="19">
        <f t="shared" si="6"/>
        <v>0</v>
      </c>
    </row>
    <row r="100" spans="1:6" ht="14.1" customHeight="1">
      <c r="A100" s="55" t="s">
        <v>148</v>
      </c>
      <c r="B100" s="22" t="s">
        <v>55</v>
      </c>
      <c r="C100" s="34" t="s">
        <v>30</v>
      </c>
      <c r="D100" s="52">
        <v>1</v>
      </c>
      <c r="E100" s="19"/>
      <c r="F100" s="19">
        <f t="shared" si="6"/>
        <v>0</v>
      </c>
    </row>
    <row r="101" spans="1:6" ht="14.1" customHeight="1">
      <c r="A101" s="55" t="s">
        <v>149</v>
      </c>
      <c r="B101" s="22" t="s">
        <v>56</v>
      </c>
      <c r="C101" s="34" t="s">
        <v>30</v>
      </c>
      <c r="D101" s="52">
        <v>1</v>
      </c>
      <c r="E101" s="19"/>
      <c r="F101" s="19">
        <f t="shared" si="6"/>
        <v>0</v>
      </c>
    </row>
    <row r="102" spans="1:6" ht="16.149999999999999" customHeight="1">
      <c r="A102" s="55" t="s">
        <v>150</v>
      </c>
      <c r="B102" s="22" t="s">
        <v>57</v>
      </c>
      <c r="C102" s="34" t="s">
        <v>30</v>
      </c>
      <c r="D102" s="52">
        <v>1</v>
      </c>
      <c r="E102" s="19"/>
      <c r="F102" s="19">
        <f t="shared" si="6"/>
        <v>0</v>
      </c>
    </row>
    <row r="103" spans="1:6" ht="14.1" customHeight="1">
      <c r="A103" s="55" t="s">
        <v>151</v>
      </c>
      <c r="B103" s="22" t="s">
        <v>58</v>
      </c>
      <c r="C103" s="34" t="s">
        <v>30</v>
      </c>
      <c r="D103" s="52">
        <v>1</v>
      </c>
      <c r="E103" s="19"/>
      <c r="F103" s="19">
        <f t="shared" si="6"/>
        <v>0</v>
      </c>
    </row>
    <row r="104" spans="1:6" ht="14.1" customHeight="1">
      <c r="A104" s="18" t="s">
        <v>152</v>
      </c>
      <c r="B104" s="21" t="s">
        <v>59</v>
      </c>
      <c r="C104" s="34" t="s">
        <v>30</v>
      </c>
      <c r="D104" s="52">
        <v>1</v>
      </c>
      <c r="E104" s="19"/>
      <c r="F104" s="19">
        <f t="shared" si="6"/>
        <v>0</v>
      </c>
    </row>
    <row r="105" spans="1:6" ht="14.1" customHeight="1">
      <c r="A105" s="18" t="s">
        <v>153</v>
      </c>
      <c r="B105" s="21" t="s">
        <v>60</v>
      </c>
      <c r="C105" s="34" t="s">
        <v>30</v>
      </c>
      <c r="D105" s="52">
        <v>1</v>
      </c>
      <c r="E105" s="19"/>
      <c r="F105" s="19">
        <f t="shared" si="6"/>
        <v>0</v>
      </c>
    </row>
    <row r="106" spans="1:6" ht="26.45" customHeight="1">
      <c r="A106" s="57" t="s">
        <v>172</v>
      </c>
      <c r="B106" s="36" t="s">
        <v>169</v>
      </c>
      <c r="C106" s="34" t="s">
        <v>30</v>
      </c>
      <c r="D106" s="52">
        <v>1</v>
      </c>
      <c r="E106" s="19"/>
      <c r="F106" s="19">
        <f t="shared" si="6"/>
        <v>0</v>
      </c>
    </row>
    <row r="107" spans="1:6" ht="14.1" customHeight="1">
      <c r="A107" s="63" t="s">
        <v>256</v>
      </c>
      <c r="B107" s="64"/>
      <c r="C107" s="64"/>
      <c r="D107" s="64"/>
      <c r="E107" s="64"/>
      <c r="F107" s="20">
        <f>SUM(F93:F106)</f>
        <v>0</v>
      </c>
    </row>
    <row r="108" spans="1:6" ht="14.1" customHeight="1">
      <c r="A108" s="37"/>
      <c r="B108" s="38"/>
      <c r="C108" s="37"/>
      <c r="D108" s="37"/>
      <c r="E108" s="39"/>
      <c r="F108" s="39"/>
    </row>
    <row r="109" spans="1:6" ht="14.1" customHeight="1">
      <c r="A109" s="67" t="s">
        <v>5</v>
      </c>
      <c r="B109" s="67"/>
      <c r="C109" s="67"/>
      <c r="D109" s="67"/>
      <c r="E109" s="67"/>
      <c r="F109" s="67"/>
    </row>
    <row r="110" spans="1:6" ht="14.1" customHeight="1">
      <c r="A110" s="68" t="s">
        <v>241</v>
      </c>
      <c r="B110" s="69"/>
      <c r="C110" s="69"/>
      <c r="D110" s="70"/>
      <c r="E110" s="65">
        <f>SUM(F107,F90,F74,F59,F42,F36,F26)</f>
        <v>0</v>
      </c>
      <c r="F110" s="66"/>
    </row>
    <row r="111" spans="1:6" ht="14.1" customHeight="1">
      <c r="A111" s="68" t="s">
        <v>242</v>
      </c>
      <c r="B111" s="69"/>
      <c r="C111" s="69"/>
      <c r="D111" s="70"/>
      <c r="E111" s="73">
        <f>SUM('YEAR 2'!E110:F110)</f>
        <v>0</v>
      </c>
      <c r="F111" s="74"/>
    </row>
    <row r="112" spans="1:6" ht="14.1" customHeight="1">
      <c r="A112" s="68" t="s">
        <v>243</v>
      </c>
      <c r="B112" s="69"/>
      <c r="C112" s="69"/>
      <c r="D112" s="70"/>
      <c r="E112" s="65">
        <f>SUM('YEAR 3'!E110:F110)</f>
        <v>0</v>
      </c>
      <c r="F112" s="66"/>
    </row>
    <row r="113" spans="1:6" ht="14.1" customHeight="1">
      <c r="A113" s="89" t="s">
        <v>244</v>
      </c>
      <c r="B113" s="89"/>
      <c r="C113" s="89"/>
      <c r="D113" s="90"/>
      <c r="E113" s="65">
        <f>SUM('CAT YEAR 1'!E110:F110)</f>
        <v>0</v>
      </c>
      <c r="F113" s="66"/>
    </row>
    <row r="114" spans="1:6" ht="14.1" customHeight="1">
      <c r="A114" s="68" t="s">
        <v>245</v>
      </c>
      <c r="B114" s="69"/>
      <c r="C114" s="69"/>
      <c r="D114" s="70"/>
      <c r="E114" s="65">
        <f>SUM('CAT YEAR 2'!E110:F110)</f>
        <v>0</v>
      </c>
      <c r="F114" s="66"/>
    </row>
    <row r="115" spans="1:6" ht="14.1" customHeight="1">
      <c r="A115" s="68" t="s">
        <v>246</v>
      </c>
      <c r="B115" s="69"/>
      <c r="C115" s="69"/>
      <c r="D115" s="70"/>
      <c r="E115" s="65">
        <f>SUM('CAT YEAR 3'!E110:F110)</f>
        <v>0</v>
      </c>
      <c r="F115" s="66"/>
    </row>
    <row r="116" spans="1:6" ht="14.1" customHeight="1">
      <c r="A116" s="45"/>
      <c r="B116" s="45"/>
      <c r="C116" s="45"/>
      <c r="D116" s="45"/>
      <c r="E116" s="45"/>
      <c r="F116" s="45"/>
    </row>
    <row r="117" spans="1:6" ht="26.1" customHeight="1">
      <c r="A117" s="68" t="s">
        <v>235</v>
      </c>
      <c r="B117" s="69"/>
      <c r="C117" s="69"/>
      <c r="D117" s="70"/>
      <c r="E117" s="65">
        <f>SUM(E110:F115)</f>
        <v>0</v>
      </c>
      <c r="F117" s="66"/>
    </row>
    <row r="118" spans="1:6" ht="21.95" customHeight="1">
      <c r="A118" s="60"/>
      <c r="B118" s="61"/>
      <c r="C118" s="61"/>
      <c r="D118" s="61"/>
      <c r="E118" s="61"/>
      <c r="F118" s="62"/>
    </row>
    <row r="119" spans="1:6" ht="21.95" customHeight="1">
      <c r="A119" s="85" t="s">
        <v>7</v>
      </c>
      <c r="B119" s="86"/>
      <c r="C119" s="86"/>
      <c r="D119" s="86"/>
      <c r="E119" s="86"/>
      <c r="F119" s="87"/>
    </row>
    <row r="120" spans="1:6" ht="14.1" customHeight="1">
      <c r="A120" s="88" t="s">
        <v>263</v>
      </c>
      <c r="B120" s="88"/>
      <c r="C120" s="88"/>
      <c r="D120" s="88"/>
      <c r="E120" s="88"/>
      <c r="F120" s="88"/>
    </row>
    <row r="121" spans="1:6" ht="14.1" customHeight="1">
      <c r="A121" s="49"/>
      <c r="B121" s="50"/>
      <c r="C121" s="50"/>
      <c r="D121" s="50"/>
      <c r="E121" s="50"/>
      <c r="F121" s="51"/>
    </row>
    <row r="122" spans="1:6" ht="27.6" customHeight="1">
      <c r="A122" s="71" t="s">
        <v>221</v>
      </c>
      <c r="B122" s="72"/>
      <c r="C122" s="72"/>
      <c r="D122" s="72"/>
      <c r="E122" s="72"/>
      <c r="F122" s="72"/>
    </row>
    <row r="123" spans="1:6" ht="22.15" customHeight="1">
      <c r="A123" s="75" t="s">
        <v>207</v>
      </c>
      <c r="B123" s="76"/>
      <c r="C123" s="76"/>
      <c r="D123" s="76"/>
      <c r="E123" s="76"/>
      <c r="F123" s="76"/>
    </row>
    <row r="124" spans="1:6" ht="14.1" customHeight="1">
      <c r="A124" s="13" t="s">
        <v>2</v>
      </c>
      <c r="B124" s="14" t="s">
        <v>3</v>
      </c>
      <c r="C124" s="14" t="s">
        <v>10</v>
      </c>
      <c r="D124" s="14" t="s">
        <v>8</v>
      </c>
      <c r="E124" s="15" t="s">
        <v>4</v>
      </c>
      <c r="F124" s="16" t="s">
        <v>11</v>
      </c>
    </row>
    <row r="125" spans="1:6" ht="14.1" customHeight="1">
      <c r="A125" s="18" t="s">
        <v>104</v>
      </c>
      <c r="B125" s="21" t="s">
        <v>250</v>
      </c>
      <c r="C125" s="18" t="s">
        <v>77</v>
      </c>
      <c r="D125" s="52">
        <v>1</v>
      </c>
      <c r="E125" s="19"/>
      <c r="F125" s="19">
        <f>E125*D125</f>
        <v>0</v>
      </c>
    </row>
    <row r="126" spans="1:6" ht="14.1" customHeight="1">
      <c r="A126" s="18" t="s">
        <v>180</v>
      </c>
      <c r="B126" s="21" t="s">
        <v>71</v>
      </c>
      <c r="C126" s="18" t="s">
        <v>81</v>
      </c>
      <c r="D126" s="52">
        <v>1</v>
      </c>
      <c r="E126" s="19"/>
      <c r="F126" s="19">
        <f t="shared" ref="F126:F149" si="7">E126*D126</f>
        <v>0</v>
      </c>
    </row>
    <row r="127" spans="1:6" ht="14.1" customHeight="1">
      <c r="A127" s="18" t="s">
        <v>181</v>
      </c>
      <c r="B127" s="22" t="s">
        <v>71</v>
      </c>
      <c r="C127" s="18" t="s">
        <v>78</v>
      </c>
      <c r="D127" s="52">
        <v>1</v>
      </c>
      <c r="E127" s="19"/>
      <c r="F127" s="19">
        <f t="shared" si="7"/>
        <v>0</v>
      </c>
    </row>
    <row r="128" spans="1:6" ht="14.1" customHeight="1">
      <c r="A128" s="18" t="s">
        <v>182</v>
      </c>
      <c r="B128" s="22" t="s">
        <v>71</v>
      </c>
      <c r="C128" s="18" t="s">
        <v>79</v>
      </c>
      <c r="D128" s="52">
        <v>1</v>
      </c>
      <c r="E128" s="19"/>
      <c r="F128" s="19">
        <f t="shared" si="7"/>
        <v>0</v>
      </c>
    </row>
    <row r="129" spans="1:6" ht="28.9" customHeight="1">
      <c r="A129" s="18" t="s">
        <v>183</v>
      </c>
      <c r="B129" s="22" t="s">
        <v>72</v>
      </c>
      <c r="C129" s="18" t="s">
        <v>81</v>
      </c>
      <c r="D129" s="52">
        <v>1</v>
      </c>
      <c r="E129" s="19"/>
      <c r="F129" s="19">
        <f t="shared" si="7"/>
        <v>0</v>
      </c>
    </row>
    <row r="130" spans="1:6" ht="27" customHeight="1">
      <c r="A130" s="18" t="s">
        <v>184</v>
      </c>
      <c r="B130" s="22" t="s">
        <v>73</v>
      </c>
      <c r="C130" s="18" t="s">
        <v>78</v>
      </c>
      <c r="D130" s="52">
        <v>1</v>
      </c>
      <c r="E130" s="19"/>
      <c r="F130" s="19">
        <f t="shared" si="7"/>
        <v>0</v>
      </c>
    </row>
    <row r="131" spans="1:6" ht="27" customHeight="1">
      <c r="A131" s="18" t="s">
        <v>185</v>
      </c>
      <c r="B131" s="22" t="s">
        <v>73</v>
      </c>
      <c r="C131" s="18" t="s">
        <v>79</v>
      </c>
      <c r="D131" s="52">
        <v>1</v>
      </c>
      <c r="E131" s="19"/>
      <c r="F131" s="19">
        <f t="shared" si="7"/>
        <v>0</v>
      </c>
    </row>
    <row r="132" spans="1:6" ht="14.1" customHeight="1">
      <c r="A132" s="18" t="s">
        <v>186</v>
      </c>
      <c r="B132" s="22" t="s">
        <v>74</v>
      </c>
      <c r="C132" s="18" t="s">
        <v>81</v>
      </c>
      <c r="D132" s="52">
        <v>1</v>
      </c>
      <c r="E132" s="19"/>
      <c r="F132" s="19">
        <f t="shared" si="7"/>
        <v>0</v>
      </c>
    </row>
    <row r="133" spans="1:6" ht="14.1" customHeight="1">
      <c r="A133" s="55" t="s">
        <v>187</v>
      </c>
      <c r="B133" s="22" t="s">
        <v>74</v>
      </c>
      <c r="C133" s="18" t="s">
        <v>78</v>
      </c>
      <c r="D133" s="52">
        <v>1</v>
      </c>
      <c r="E133" s="19"/>
      <c r="F133" s="19">
        <f t="shared" si="7"/>
        <v>0</v>
      </c>
    </row>
    <row r="134" spans="1:6" ht="14.1" customHeight="1">
      <c r="A134" s="55" t="s">
        <v>188</v>
      </c>
      <c r="B134" s="22" t="s">
        <v>74</v>
      </c>
      <c r="C134" s="18" t="s">
        <v>79</v>
      </c>
      <c r="D134" s="52">
        <v>1</v>
      </c>
      <c r="E134" s="19"/>
      <c r="F134" s="19">
        <f t="shared" si="7"/>
        <v>0</v>
      </c>
    </row>
    <row r="135" spans="1:6" ht="14.1" customHeight="1">
      <c r="A135" s="55" t="s">
        <v>189</v>
      </c>
      <c r="B135" s="22" t="s">
        <v>75</v>
      </c>
      <c r="C135" s="18" t="s">
        <v>81</v>
      </c>
      <c r="D135" s="52">
        <v>1</v>
      </c>
      <c r="E135" s="19"/>
      <c r="F135" s="19">
        <f t="shared" si="7"/>
        <v>0</v>
      </c>
    </row>
    <row r="136" spans="1:6" ht="14.1" customHeight="1">
      <c r="A136" s="55" t="s">
        <v>190</v>
      </c>
      <c r="B136" s="22" t="s">
        <v>75</v>
      </c>
      <c r="C136" s="18" t="s">
        <v>78</v>
      </c>
      <c r="D136" s="52">
        <v>1</v>
      </c>
      <c r="E136" s="19"/>
      <c r="F136" s="19">
        <f t="shared" si="7"/>
        <v>0</v>
      </c>
    </row>
    <row r="137" spans="1:6" ht="14.1" customHeight="1">
      <c r="A137" s="18" t="s">
        <v>191</v>
      </c>
      <c r="B137" s="21" t="s">
        <v>75</v>
      </c>
      <c r="C137" s="18" t="s">
        <v>79</v>
      </c>
      <c r="D137" s="52">
        <v>1</v>
      </c>
      <c r="E137" s="19"/>
      <c r="F137" s="19">
        <f t="shared" si="7"/>
        <v>0</v>
      </c>
    </row>
    <row r="138" spans="1:6" ht="14.1" customHeight="1">
      <c r="A138" s="18" t="s">
        <v>192</v>
      </c>
      <c r="B138" s="21" t="s">
        <v>76</v>
      </c>
      <c r="C138" s="18" t="s">
        <v>80</v>
      </c>
      <c r="D138" s="52">
        <v>1</v>
      </c>
      <c r="E138" s="19"/>
      <c r="F138" s="19">
        <f t="shared" si="7"/>
        <v>0</v>
      </c>
    </row>
    <row r="139" spans="1:6" ht="14.1" customHeight="1">
      <c r="A139" s="57" t="s">
        <v>193</v>
      </c>
      <c r="B139" s="21" t="s">
        <v>170</v>
      </c>
      <c r="C139" s="18" t="s">
        <v>209</v>
      </c>
      <c r="D139" s="52">
        <v>1</v>
      </c>
      <c r="E139" s="19"/>
      <c r="F139" s="19">
        <f t="shared" si="7"/>
        <v>0</v>
      </c>
    </row>
    <row r="140" spans="1:6" ht="14.1" customHeight="1">
      <c r="A140" s="57" t="s">
        <v>194</v>
      </c>
      <c r="B140" s="21" t="s">
        <v>174</v>
      </c>
      <c r="C140" s="18" t="s">
        <v>80</v>
      </c>
      <c r="D140" s="52">
        <v>1</v>
      </c>
      <c r="E140" s="19"/>
      <c r="F140" s="19">
        <f t="shared" si="7"/>
        <v>0</v>
      </c>
    </row>
    <row r="141" spans="1:6" ht="14.1" customHeight="1">
      <c r="A141" s="57" t="s">
        <v>195</v>
      </c>
      <c r="B141" s="21" t="s">
        <v>175</v>
      </c>
      <c r="C141" s="18" t="s">
        <v>80</v>
      </c>
      <c r="D141" s="52">
        <v>1</v>
      </c>
      <c r="E141" s="19"/>
      <c r="F141" s="19">
        <f t="shared" si="7"/>
        <v>0</v>
      </c>
    </row>
    <row r="142" spans="1:6" ht="14.1" customHeight="1">
      <c r="A142" s="57" t="s">
        <v>196</v>
      </c>
      <c r="B142" s="21" t="s">
        <v>176</v>
      </c>
      <c r="C142" s="18" t="s">
        <v>80</v>
      </c>
      <c r="D142" s="52">
        <v>1</v>
      </c>
      <c r="E142" s="19"/>
      <c r="F142" s="19">
        <f t="shared" si="7"/>
        <v>0</v>
      </c>
    </row>
    <row r="143" spans="1:6" ht="14.1" customHeight="1">
      <c r="A143" s="57" t="s">
        <v>197</v>
      </c>
      <c r="B143" s="21" t="s">
        <v>177</v>
      </c>
      <c r="C143" s="18" t="s">
        <v>80</v>
      </c>
      <c r="D143" s="52">
        <v>1</v>
      </c>
      <c r="E143" s="19"/>
      <c r="F143" s="19">
        <f t="shared" si="7"/>
        <v>0</v>
      </c>
    </row>
    <row r="144" spans="1:6" ht="14.1" customHeight="1">
      <c r="A144" s="57" t="s">
        <v>198</v>
      </c>
      <c r="B144" s="21" t="s">
        <v>178</v>
      </c>
      <c r="C144" s="18" t="s">
        <v>80</v>
      </c>
      <c r="D144" s="52">
        <v>1</v>
      </c>
      <c r="E144" s="19"/>
      <c r="F144" s="19">
        <f t="shared" si="7"/>
        <v>0</v>
      </c>
    </row>
    <row r="145" spans="1:126" s="23" customFormat="1" ht="14.1" customHeight="1">
      <c r="A145" s="57" t="s">
        <v>199</v>
      </c>
      <c r="B145" s="21" t="s">
        <v>179</v>
      </c>
      <c r="C145" s="18" t="s">
        <v>80</v>
      </c>
      <c r="D145" s="52">
        <v>1</v>
      </c>
      <c r="E145" s="19"/>
      <c r="F145" s="19">
        <f t="shared" si="7"/>
        <v>0</v>
      </c>
      <c r="G145" s="3"/>
      <c r="H145" s="3"/>
      <c r="I145" s="3"/>
      <c r="J145" s="3"/>
      <c r="K145" s="3"/>
      <c r="L145" s="3"/>
      <c r="M145" s="3"/>
      <c r="N145" s="3"/>
      <c r="O145" s="3"/>
      <c r="P145" s="3"/>
      <c r="Q145" s="3"/>
      <c r="R145" s="3"/>
      <c r="S145" s="3"/>
      <c r="T145" s="3"/>
      <c r="U145" s="3"/>
      <c r="V145" s="3"/>
      <c r="W145" s="3"/>
      <c r="X145" s="3"/>
      <c r="Y145" s="3"/>
      <c r="Z145" s="3"/>
      <c r="AA145" s="3"/>
      <c r="AB145" s="3"/>
      <c r="AC145" s="3"/>
      <c r="AD145" s="3"/>
      <c r="AE145" s="3"/>
      <c r="AF145" s="3"/>
      <c r="AG145" s="3"/>
      <c r="AH145" s="3"/>
      <c r="AI145" s="3"/>
      <c r="AJ145" s="3"/>
      <c r="AK145" s="3"/>
      <c r="AL145" s="3"/>
      <c r="AM145" s="3"/>
      <c r="AN145" s="3"/>
      <c r="AO145" s="3"/>
      <c r="AP145" s="3"/>
      <c r="AQ145" s="3"/>
      <c r="AR145" s="3"/>
      <c r="AS145" s="3"/>
      <c r="AT145" s="3"/>
      <c r="AU145" s="3"/>
      <c r="AV145" s="3"/>
      <c r="AW145" s="3"/>
      <c r="AX145" s="3"/>
      <c r="AY145" s="3"/>
      <c r="AZ145" s="3"/>
      <c r="BA145" s="3"/>
      <c r="BB145" s="3"/>
      <c r="BC145" s="3"/>
      <c r="BD145" s="3"/>
      <c r="BE145" s="3"/>
      <c r="BF145" s="3"/>
      <c r="BG145" s="3"/>
      <c r="BH145" s="3"/>
      <c r="BI145" s="3"/>
      <c r="BJ145" s="3"/>
      <c r="BK145" s="3"/>
      <c r="BL145" s="3"/>
      <c r="BM145" s="3"/>
      <c r="BN145" s="3"/>
      <c r="BO145" s="3"/>
      <c r="BP145" s="3"/>
      <c r="BQ145" s="3"/>
      <c r="BR145" s="3"/>
      <c r="BS145" s="3"/>
      <c r="BT145" s="3"/>
      <c r="BU145" s="3"/>
      <c r="BV145" s="3"/>
      <c r="BW145" s="3"/>
      <c r="BX145" s="3"/>
      <c r="BY145" s="3"/>
      <c r="BZ145" s="3"/>
      <c r="CA145" s="3"/>
      <c r="CB145" s="3"/>
      <c r="CC145" s="3"/>
      <c r="CD145" s="3"/>
      <c r="CE145" s="3"/>
      <c r="CF145" s="3"/>
      <c r="CG145" s="3"/>
      <c r="CH145" s="3"/>
      <c r="CI145" s="3"/>
      <c r="CJ145" s="3"/>
      <c r="CK145" s="3"/>
      <c r="CL145" s="3"/>
      <c r="CM145" s="3"/>
      <c r="CN145" s="3"/>
      <c r="CO145" s="3"/>
      <c r="CP145" s="3"/>
      <c r="CQ145" s="3"/>
      <c r="CR145" s="3"/>
      <c r="CS145" s="3"/>
      <c r="CT145" s="3"/>
      <c r="CU145" s="3"/>
      <c r="CV145" s="3"/>
      <c r="CW145" s="3"/>
      <c r="CX145" s="3"/>
      <c r="CY145" s="3"/>
      <c r="CZ145" s="3"/>
      <c r="DA145" s="3"/>
      <c r="DB145" s="3"/>
      <c r="DC145" s="3"/>
      <c r="DD145" s="3"/>
      <c r="DE145" s="3"/>
      <c r="DF145" s="3"/>
      <c r="DG145" s="3"/>
      <c r="DH145" s="3"/>
      <c r="DI145" s="3"/>
      <c r="DJ145" s="3"/>
      <c r="DK145" s="3"/>
      <c r="DL145" s="3"/>
      <c r="DM145" s="3"/>
      <c r="DN145" s="3"/>
      <c r="DO145" s="3"/>
      <c r="DP145" s="3"/>
      <c r="DQ145" s="3"/>
      <c r="DR145" s="3"/>
      <c r="DS145" s="3"/>
      <c r="DT145" s="3"/>
      <c r="DU145" s="3"/>
      <c r="DV145" s="3"/>
    </row>
    <row r="146" spans="1:126" s="23" customFormat="1" ht="14.1" customHeight="1">
      <c r="A146" s="57" t="s">
        <v>200</v>
      </c>
      <c r="B146" s="21" t="s">
        <v>171</v>
      </c>
      <c r="C146" s="18" t="s">
        <v>80</v>
      </c>
      <c r="D146" s="52">
        <v>1</v>
      </c>
      <c r="E146" s="19"/>
      <c r="F146" s="19">
        <f t="shared" si="7"/>
        <v>0</v>
      </c>
      <c r="G146" s="3"/>
      <c r="H146" s="3"/>
      <c r="I146" s="3"/>
      <c r="J146" s="3"/>
      <c r="K146" s="3"/>
      <c r="L146" s="3"/>
      <c r="M146" s="3"/>
      <c r="N146" s="3"/>
      <c r="O146" s="3"/>
      <c r="P146" s="3"/>
      <c r="Q146" s="3"/>
      <c r="R146" s="3"/>
      <c r="S146" s="3"/>
      <c r="T146" s="3"/>
      <c r="U146" s="3"/>
      <c r="V146" s="3"/>
      <c r="W146" s="3"/>
      <c r="X146" s="3"/>
      <c r="Y146" s="3"/>
      <c r="Z146" s="3"/>
      <c r="AA146" s="3"/>
      <c r="AB146" s="3"/>
      <c r="AC146" s="3"/>
      <c r="AD146" s="3"/>
      <c r="AE146" s="3"/>
      <c r="AF146" s="3"/>
      <c r="AG146" s="3"/>
      <c r="AH146" s="3"/>
      <c r="AI146" s="3"/>
      <c r="AJ146" s="3"/>
      <c r="AK146" s="3"/>
      <c r="AL146" s="3"/>
      <c r="AM146" s="3"/>
      <c r="AN146" s="3"/>
      <c r="AO146" s="3"/>
      <c r="AP146" s="3"/>
      <c r="AQ146" s="3"/>
      <c r="AR146" s="3"/>
      <c r="AS146" s="3"/>
      <c r="AT146" s="3"/>
      <c r="AU146" s="3"/>
      <c r="AV146" s="3"/>
      <c r="AW146" s="3"/>
      <c r="AX146" s="3"/>
      <c r="AY146" s="3"/>
      <c r="AZ146" s="3"/>
      <c r="BA146" s="3"/>
      <c r="BB146" s="3"/>
      <c r="BC146" s="3"/>
      <c r="BD146" s="3"/>
      <c r="BE146" s="3"/>
      <c r="BF146" s="3"/>
      <c r="BG146" s="3"/>
      <c r="BH146" s="3"/>
      <c r="BI146" s="3"/>
      <c r="BJ146" s="3"/>
      <c r="BK146" s="3"/>
      <c r="BL146" s="3"/>
      <c r="BM146" s="3"/>
      <c r="BN146" s="3"/>
      <c r="BO146" s="3"/>
      <c r="BP146" s="3"/>
      <c r="BQ146" s="3"/>
      <c r="BR146" s="3"/>
      <c r="BS146" s="3"/>
      <c r="BT146" s="3"/>
      <c r="BU146" s="3"/>
      <c r="BV146" s="3"/>
      <c r="BW146" s="3"/>
      <c r="BX146" s="3"/>
      <c r="BY146" s="3"/>
      <c r="BZ146" s="3"/>
      <c r="CA146" s="3"/>
      <c r="CB146" s="3"/>
      <c r="CC146" s="3"/>
      <c r="CD146" s="3"/>
      <c r="CE146" s="3"/>
      <c r="CF146" s="3"/>
      <c r="CG146" s="3"/>
      <c r="CH146" s="3"/>
      <c r="CI146" s="3"/>
      <c r="CJ146" s="3"/>
      <c r="CK146" s="3"/>
      <c r="CL146" s="3"/>
      <c r="CM146" s="3"/>
      <c r="CN146" s="3"/>
      <c r="CO146" s="3"/>
      <c r="CP146" s="3"/>
      <c r="CQ146" s="3"/>
      <c r="CR146" s="3"/>
      <c r="CS146" s="3"/>
      <c r="CT146" s="3"/>
      <c r="CU146" s="3"/>
      <c r="CV146" s="3"/>
      <c r="CW146" s="3"/>
      <c r="CX146" s="3"/>
      <c r="CY146" s="3"/>
      <c r="CZ146" s="3"/>
      <c r="DA146" s="3"/>
      <c r="DB146" s="3"/>
      <c r="DC146" s="3"/>
      <c r="DD146" s="3"/>
      <c r="DE146" s="3"/>
      <c r="DF146" s="3"/>
      <c r="DG146" s="3"/>
      <c r="DH146" s="3"/>
      <c r="DI146" s="3"/>
      <c r="DJ146" s="3"/>
      <c r="DK146" s="3"/>
      <c r="DL146" s="3"/>
      <c r="DM146" s="3"/>
      <c r="DN146" s="3"/>
      <c r="DO146" s="3"/>
      <c r="DP146" s="3"/>
      <c r="DQ146" s="3"/>
      <c r="DR146" s="3"/>
      <c r="DS146" s="3"/>
      <c r="DT146" s="3"/>
      <c r="DU146" s="3"/>
      <c r="DV146" s="3"/>
    </row>
    <row r="147" spans="1:126" s="23" customFormat="1" ht="14.1" customHeight="1">
      <c r="A147" s="58" t="s">
        <v>216</v>
      </c>
      <c r="B147" s="21" t="s">
        <v>219</v>
      </c>
      <c r="C147" s="18" t="s">
        <v>80</v>
      </c>
      <c r="D147" s="52">
        <v>1</v>
      </c>
      <c r="E147" s="19"/>
      <c r="F147" s="24">
        <f t="shared" si="7"/>
        <v>0</v>
      </c>
      <c r="G147" s="3"/>
      <c r="H147" s="3"/>
      <c r="I147" s="3"/>
      <c r="J147" s="3"/>
      <c r="K147" s="3"/>
      <c r="L147" s="3"/>
      <c r="M147" s="3"/>
      <c r="N147" s="3"/>
      <c r="O147" s="3"/>
      <c r="P147" s="3"/>
      <c r="Q147" s="3"/>
      <c r="R147" s="3"/>
      <c r="S147" s="3"/>
      <c r="T147" s="3"/>
      <c r="U147" s="3"/>
      <c r="V147" s="3"/>
      <c r="W147" s="3"/>
      <c r="X147" s="3"/>
      <c r="Y147" s="3"/>
      <c r="Z147" s="3"/>
      <c r="AA147" s="3"/>
      <c r="AB147" s="3"/>
      <c r="AC147" s="3"/>
      <c r="AD147" s="3"/>
      <c r="AE147" s="3"/>
      <c r="AF147" s="3"/>
      <c r="AG147" s="3"/>
      <c r="AH147" s="3"/>
      <c r="AI147" s="3"/>
      <c r="AJ147" s="3"/>
      <c r="AK147" s="3"/>
      <c r="AL147" s="3"/>
      <c r="AM147" s="3"/>
      <c r="AN147" s="3"/>
      <c r="AO147" s="3"/>
      <c r="AP147" s="3"/>
      <c r="AQ147" s="3"/>
      <c r="AR147" s="3"/>
      <c r="AS147" s="3"/>
      <c r="AT147" s="3"/>
      <c r="AU147" s="3"/>
      <c r="AV147" s="3"/>
      <c r="AW147" s="3"/>
      <c r="AX147" s="3"/>
      <c r="AY147" s="3"/>
      <c r="AZ147" s="3"/>
      <c r="BA147" s="3"/>
      <c r="BB147" s="3"/>
      <c r="BC147" s="3"/>
      <c r="BD147" s="3"/>
      <c r="BE147" s="3"/>
      <c r="BF147" s="3"/>
      <c r="BG147" s="3"/>
      <c r="BH147" s="3"/>
      <c r="BI147" s="3"/>
      <c r="BJ147" s="3"/>
      <c r="BK147" s="3"/>
      <c r="BL147" s="3"/>
      <c r="BM147" s="3"/>
      <c r="BN147" s="3"/>
      <c r="BO147" s="3"/>
      <c r="BP147" s="3"/>
      <c r="BQ147" s="3"/>
      <c r="BR147" s="3"/>
      <c r="BS147" s="3"/>
      <c r="BT147" s="3"/>
      <c r="BU147" s="3"/>
      <c r="BV147" s="3"/>
      <c r="BW147" s="3"/>
      <c r="BX147" s="3"/>
      <c r="BY147" s="3"/>
      <c r="BZ147" s="3"/>
      <c r="CA147" s="3"/>
      <c r="CB147" s="3"/>
      <c r="CC147" s="3"/>
      <c r="CD147" s="3"/>
      <c r="CE147" s="3"/>
      <c r="CF147" s="3"/>
      <c r="CG147" s="3"/>
      <c r="CH147" s="3"/>
      <c r="CI147" s="3"/>
      <c r="CJ147" s="3"/>
      <c r="CK147" s="3"/>
      <c r="CL147" s="3"/>
      <c r="CM147" s="3"/>
      <c r="CN147" s="3"/>
      <c r="CO147" s="3"/>
      <c r="CP147" s="3"/>
      <c r="CQ147" s="3"/>
      <c r="CR147" s="3"/>
      <c r="CS147" s="3"/>
      <c r="CT147" s="3"/>
      <c r="CU147" s="3"/>
      <c r="CV147" s="3"/>
      <c r="CW147" s="3"/>
      <c r="CX147" s="3"/>
      <c r="CY147" s="3"/>
      <c r="CZ147" s="3"/>
      <c r="DA147" s="3"/>
      <c r="DB147" s="3"/>
      <c r="DC147" s="3"/>
      <c r="DD147" s="3"/>
      <c r="DE147" s="3"/>
      <c r="DF147" s="3"/>
      <c r="DG147" s="3"/>
      <c r="DH147" s="3"/>
      <c r="DI147" s="3"/>
      <c r="DJ147" s="3"/>
      <c r="DK147" s="3"/>
      <c r="DL147" s="3"/>
      <c r="DM147" s="3"/>
      <c r="DN147" s="3"/>
      <c r="DO147" s="3"/>
      <c r="DP147" s="3"/>
      <c r="DQ147" s="3"/>
      <c r="DR147" s="3"/>
      <c r="DS147" s="3"/>
      <c r="DT147" s="3"/>
      <c r="DU147" s="3"/>
      <c r="DV147" s="3"/>
    </row>
    <row r="148" spans="1:126" ht="14.1" customHeight="1">
      <c r="A148" s="58" t="s">
        <v>217</v>
      </c>
      <c r="B148" s="21" t="s">
        <v>219</v>
      </c>
      <c r="C148" s="18" t="s">
        <v>78</v>
      </c>
      <c r="D148" s="52">
        <v>1</v>
      </c>
      <c r="E148" s="19"/>
      <c r="F148" s="24">
        <f t="shared" si="7"/>
        <v>0</v>
      </c>
    </row>
    <row r="149" spans="1:126" ht="14.1" customHeight="1">
      <c r="A149" s="58" t="s">
        <v>218</v>
      </c>
      <c r="B149" s="21" t="s">
        <v>219</v>
      </c>
      <c r="C149" s="18" t="s">
        <v>79</v>
      </c>
      <c r="D149" s="52">
        <v>1</v>
      </c>
      <c r="E149" s="19"/>
      <c r="F149" s="24">
        <f t="shared" si="7"/>
        <v>0</v>
      </c>
    </row>
    <row r="150" spans="1:126" ht="21" customHeight="1">
      <c r="A150" s="63" t="s">
        <v>225</v>
      </c>
      <c r="B150" s="64"/>
      <c r="C150" s="64"/>
      <c r="D150" s="64"/>
      <c r="E150" s="64"/>
      <c r="F150" s="20">
        <f>SUM(F125:F149)</f>
        <v>0</v>
      </c>
    </row>
    <row r="151" spans="1:126" ht="14.1" customHeight="1">
      <c r="A151" s="45"/>
      <c r="B151" s="46"/>
      <c r="C151" s="45"/>
      <c r="D151" s="45"/>
      <c r="E151" s="47"/>
      <c r="F151" s="48"/>
    </row>
    <row r="152" spans="1:126" ht="15">
      <c r="A152" s="59"/>
      <c r="B152" s="59"/>
      <c r="C152" s="59"/>
      <c r="D152" s="59"/>
      <c r="E152" s="59"/>
      <c r="F152" s="59"/>
    </row>
    <row r="153" spans="1:126" ht="15">
      <c r="A153" s="59"/>
      <c r="B153" s="59"/>
      <c r="C153" s="59"/>
      <c r="D153" s="59"/>
      <c r="E153" s="59"/>
      <c r="F153" s="59"/>
    </row>
  </sheetData>
  <mergeCells count="43">
    <mergeCell ref="B1:F4"/>
    <mergeCell ref="B9:F9"/>
    <mergeCell ref="A11:F11"/>
    <mergeCell ref="A12:F15"/>
    <mergeCell ref="A26:E26"/>
    <mergeCell ref="A16:F16"/>
    <mergeCell ref="A17:F17"/>
    <mergeCell ref="B7:F7"/>
    <mergeCell ref="A119:F119"/>
    <mergeCell ref="A120:F120"/>
    <mergeCell ref="A90:E90"/>
    <mergeCell ref="A75:F75"/>
    <mergeCell ref="A91:F91"/>
    <mergeCell ref="A114:D114"/>
    <mergeCell ref="A113:D113"/>
    <mergeCell ref="A115:D115"/>
    <mergeCell ref="E113:F113"/>
    <mergeCell ref="E114:F114"/>
    <mergeCell ref="E115:F115"/>
    <mergeCell ref="A27:F27"/>
    <mergeCell ref="A36:E36"/>
    <mergeCell ref="A74:E74"/>
    <mergeCell ref="A42:E42"/>
    <mergeCell ref="A37:F37"/>
    <mergeCell ref="A43:F43"/>
    <mergeCell ref="A59:E59"/>
    <mergeCell ref="A61:F61"/>
    <mergeCell ref="A153:F153"/>
    <mergeCell ref="A152:F152"/>
    <mergeCell ref="A118:F118"/>
    <mergeCell ref="A107:E107"/>
    <mergeCell ref="E110:F110"/>
    <mergeCell ref="A109:F109"/>
    <mergeCell ref="A110:D110"/>
    <mergeCell ref="A122:F122"/>
    <mergeCell ref="A111:D111"/>
    <mergeCell ref="E111:F111"/>
    <mergeCell ref="A112:D112"/>
    <mergeCell ref="A123:F123"/>
    <mergeCell ref="A150:E150"/>
    <mergeCell ref="E112:F112"/>
    <mergeCell ref="A117:D117"/>
    <mergeCell ref="E117:F117"/>
  </mergeCells>
  <phoneticPr fontId="0" type="noConversion"/>
  <dataValidations count="2">
    <dataValidation allowBlank="1" showErrorMessage="1" prompt="Initial Mobilization – Including Five-Stage Decon (with shower &amp; loadout) GFCI electric panel, (Includes all required components to install and remove temporary power hookup). (Includes Extension Power Cords)  _x000a_" sqref="B19" xr:uid="{00000000-0002-0000-0000-000000000000}"/>
    <dataValidation allowBlank="1" showErrorMessage="1" sqref="B20:B25 B63:B69 B71:B73 B77:B89" xr:uid="{00000000-0002-0000-0000-000001000000}"/>
  </dataValidations>
  <printOptions horizontalCentered="1"/>
  <pageMargins left="0.2" right="0.2" top="0.25" bottom="0.5" header="0.3" footer="0.3"/>
  <pageSetup scale="47" fitToHeight="4" orientation="portrait" r:id="rId1"/>
  <headerFooter alignWithMargins="0">
    <oddFooter>&amp;RPage &amp;P of &amp;N</oddFooter>
  </headerFooter>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971F299-53B6-4A3A-8380-3A9E3617AE7B}">
  <sheetPr>
    <pageSetUpPr fitToPage="1"/>
  </sheetPr>
  <dimension ref="A1:DV147"/>
  <sheetViews>
    <sheetView topLeftCell="A51" workbookViewId="0">
      <selection activeCell="A91" sqref="A91:F91"/>
    </sheetView>
  </sheetViews>
  <sheetFormatPr defaultColWidth="9.140625" defaultRowHeight="12" customHeight="1"/>
  <cols>
    <col min="1" max="1" width="14.42578125" style="3" customWidth="1"/>
    <col min="2" max="2" width="45.140625" style="9" customWidth="1"/>
    <col min="3" max="3" width="12.5703125" style="3" customWidth="1"/>
    <col min="4" max="4" width="10.5703125" style="3" customWidth="1"/>
    <col min="5" max="5" width="14.85546875" style="41" customWidth="1"/>
    <col min="6" max="6" width="20.85546875" style="42" customWidth="1"/>
    <col min="7" max="16384" width="9.140625" style="3"/>
  </cols>
  <sheetData>
    <row r="1" spans="1:6" ht="12" customHeight="1">
      <c r="A1" s="2"/>
      <c r="B1" s="117" t="s">
        <v>236</v>
      </c>
      <c r="C1" s="117"/>
      <c r="D1" s="117"/>
      <c r="E1" s="117"/>
      <c r="F1" s="118"/>
    </row>
    <row r="2" spans="1:6" ht="12" customHeight="1">
      <c r="A2" s="4"/>
      <c r="B2" s="119"/>
      <c r="C2" s="119"/>
      <c r="D2" s="119"/>
      <c r="E2" s="119"/>
      <c r="F2" s="120"/>
    </row>
    <row r="3" spans="1:6" s="5" customFormat="1" ht="12" customHeight="1">
      <c r="A3" s="4"/>
      <c r="B3" s="119"/>
      <c r="C3" s="119"/>
      <c r="D3" s="119"/>
      <c r="E3" s="119"/>
      <c r="F3" s="120"/>
    </row>
    <row r="4" spans="1:6" ht="12" customHeight="1">
      <c r="A4" s="4"/>
      <c r="B4" s="119"/>
      <c r="C4" s="119"/>
      <c r="D4" s="119"/>
      <c r="E4" s="119"/>
      <c r="F4" s="120"/>
    </row>
    <row r="5" spans="1:6" ht="12" customHeight="1">
      <c r="A5" s="4"/>
      <c r="B5" s="6"/>
      <c r="C5" s="6"/>
      <c r="D5" s="6"/>
      <c r="E5" s="7"/>
      <c r="F5" s="8"/>
    </row>
    <row r="6" spans="1:6" ht="12" customHeight="1">
      <c r="A6" s="4"/>
      <c r="D6" s="10"/>
      <c r="E6" s="11"/>
      <c r="F6" s="12"/>
    </row>
    <row r="7" spans="1:6" ht="12" customHeight="1">
      <c r="A7" s="44" t="s">
        <v>0</v>
      </c>
      <c r="B7" s="108"/>
      <c r="C7" s="108"/>
      <c r="D7" s="108"/>
      <c r="E7" s="108"/>
      <c r="F7" s="109"/>
    </row>
    <row r="8" spans="1:6" ht="12" customHeight="1">
      <c r="A8" s="43"/>
      <c r="D8" s="10"/>
      <c r="E8" s="11"/>
      <c r="F8" s="12"/>
    </row>
    <row r="9" spans="1:6" ht="12" customHeight="1">
      <c r="A9" s="44" t="s">
        <v>1</v>
      </c>
      <c r="B9" s="95" t="s">
        <v>231</v>
      </c>
      <c r="C9" s="95"/>
      <c r="D9" s="95"/>
      <c r="E9" s="95"/>
      <c r="F9" s="96"/>
    </row>
    <row r="10" spans="1:6" ht="12" customHeight="1">
      <c r="A10" s="4"/>
      <c r="D10" s="10"/>
      <c r="E10" s="11"/>
      <c r="F10" s="12"/>
    </row>
    <row r="11" spans="1:6" ht="12" customHeight="1">
      <c r="A11" s="97" t="s">
        <v>9</v>
      </c>
      <c r="B11" s="98"/>
      <c r="C11" s="98"/>
      <c r="D11" s="98"/>
      <c r="E11" s="98"/>
      <c r="F11" s="99"/>
    </row>
    <row r="12" spans="1:6" ht="12" customHeight="1">
      <c r="A12" s="100" t="s">
        <v>12</v>
      </c>
      <c r="B12" s="101"/>
      <c r="C12" s="101"/>
      <c r="D12" s="101"/>
      <c r="E12" s="101"/>
      <c r="F12" s="102"/>
    </row>
    <row r="13" spans="1:6" ht="12" customHeight="1">
      <c r="A13" s="100"/>
      <c r="B13" s="101"/>
      <c r="C13" s="101"/>
      <c r="D13" s="101"/>
      <c r="E13" s="101"/>
      <c r="F13" s="102"/>
    </row>
    <row r="14" spans="1:6" ht="12" customHeight="1">
      <c r="A14" s="100"/>
      <c r="B14" s="101"/>
      <c r="C14" s="101"/>
      <c r="D14" s="101"/>
      <c r="E14" s="101"/>
      <c r="F14" s="102"/>
    </row>
    <row r="15" spans="1:6" ht="214.35" customHeight="1">
      <c r="A15" s="103"/>
      <c r="B15" s="104"/>
      <c r="C15" s="104"/>
      <c r="D15" s="104"/>
      <c r="E15" s="104"/>
      <c r="F15" s="105"/>
    </row>
    <row r="16" spans="1:6" s="1" customFormat="1" ht="12" customHeight="1">
      <c r="A16" s="121" t="s">
        <v>223</v>
      </c>
      <c r="B16" s="122"/>
      <c r="C16" s="122"/>
      <c r="D16" s="122"/>
      <c r="E16" s="122"/>
      <c r="F16" s="123"/>
    </row>
    <row r="17" spans="1:126" ht="12" customHeight="1">
      <c r="A17" s="82" t="s">
        <v>204</v>
      </c>
      <c r="B17" s="83"/>
      <c r="C17" s="83"/>
      <c r="D17" s="83"/>
      <c r="E17" s="83"/>
      <c r="F17" s="84"/>
    </row>
    <row r="18" spans="1:126" ht="12" customHeight="1">
      <c r="A18" s="13" t="s">
        <v>2</v>
      </c>
      <c r="B18" s="14" t="s">
        <v>3</v>
      </c>
      <c r="C18" s="14" t="s">
        <v>10</v>
      </c>
      <c r="D18" s="14" t="s">
        <v>8</v>
      </c>
      <c r="E18" s="15" t="s">
        <v>4</v>
      </c>
      <c r="F18" s="16" t="s">
        <v>11</v>
      </c>
    </row>
    <row r="19" spans="1:126" ht="12" customHeight="1">
      <c r="A19" s="18" t="s">
        <v>88</v>
      </c>
      <c r="B19" s="17" t="s">
        <v>13</v>
      </c>
      <c r="C19" s="18" t="s">
        <v>18</v>
      </c>
      <c r="D19" s="52">
        <v>1</v>
      </c>
      <c r="E19" s="19"/>
      <c r="F19" s="19">
        <f>E19*D19</f>
        <v>0</v>
      </c>
    </row>
    <row r="20" spans="1:126" ht="12" customHeight="1">
      <c r="A20" s="18" t="s">
        <v>89</v>
      </c>
      <c r="B20" s="17" t="s">
        <v>14</v>
      </c>
      <c r="C20" s="18" t="s">
        <v>18</v>
      </c>
      <c r="D20" s="52">
        <v>1</v>
      </c>
      <c r="E20" s="19"/>
      <c r="F20" s="19">
        <f t="shared" ref="F20:F25" si="0">E20*D20</f>
        <v>0</v>
      </c>
    </row>
    <row r="21" spans="1:126" ht="12" customHeight="1">
      <c r="A21" s="18" t="s">
        <v>90</v>
      </c>
      <c r="B21" s="17" t="s">
        <v>15</v>
      </c>
      <c r="C21" s="18" t="s">
        <v>18</v>
      </c>
      <c r="D21" s="52">
        <v>1</v>
      </c>
      <c r="E21" s="19"/>
      <c r="F21" s="19">
        <f t="shared" si="0"/>
        <v>0</v>
      </c>
    </row>
    <row r="22" spans="1:126" ht="12" customHeight="1">
      <c r="A22" s="18" t="s">
        <v>91</v>
      </c>
      <c r="B22" s="17" t="s">
        <v>16</v>
      </c>
      <c r="C22" s="18" t="s">
        <v>18</v>
      </c>
      <c r="D22" s="52">
        <v>1</v>
      </c>
      <c r="E22" s="19"/>
      <c r="F22" s="19">
        <f t="shared" si="0"/>
        <v>0</v>
      </c>
    </row>
    <row r="23" spans="1:126" ht="12" customHeight="1">
      <c r="A23" s="18" t="s">
        <v>92</v>
      </c>
      <c r="B23" s="17" t="s">
        <v>230</v>
      </c>
      <c r="C23" s="18" t="s">
        <v>18</v>
      </c>
      <c r="D23" s="52">
        <v>1</v>
      </c>
      <c r="E23" s="19"/>
      <c r="F23" s="19">
        <f t="shared" si="0"/>
        <v>0</v>
      </c>
    </row>
    <row r="24" spans="1:126" ht="12" customHeight="1">
      <c r="A24" s="18" t="s">
        <v>93</v>
      </c>
      <c r="B24" s="17" t="s">
        <v>17</v>
      </c>
      <c r="C24" s="18" t="s">
        <v>18</v>
      </c>
      <c r="D24" s="52">
        <v>1</v>
      </c>
      <c r="E24" s="19"/>
      <c r="F24" s="19">
        <f t="shared" si="0"/>
        <v>0</v>
      </c>
    </row>
    <row r="25" spans="1:126" ht="12" customHeight="1">
      <c r="A25" s="18" t="s">
        <v>94</v>
      </c>
      <c r="B25" s="17" t="s">
        <v>87</v>
      </c>
      <c r="C25" s="18" t="s">
        <v>18</v>
      </c>
      <c r="D25" s="52">
        <v>1</v>
      </c>
      <c r="E25" s="19"/>
      <c r="F25" s="19">
        <f t="shared" si="0"/>
        <v>0</v>
      </c>
    </row>
    <row r="26" spans="1:126" ht="12" customHeight="1">
      <c r="A26" s="79" t="s">
        <v>19</v>
      </c>
      <c r="B26" s="80"/>
      <c r="C26" s="80"/>
      <c r="D26" s="80"/>
      <c r="E26" s="81"/>
      <c r="F26" s="20">
        <f>SUM(F19:F25)</f>
        <v>0</v>
      </c>
    </row>
    <row r="27" spans="1:126" ht="12" customHeight="1">
      <c r="A27" s="82" t="s">
        <v>205</v>
      </c>
      <c r="B27" s="83"/>
      <c r="C27" s="83"/>
      <c r="D27" s="83"/>
      <c r="E27" s="83"/>
      <c r="F27" s="84"/>
    </row>
    <row r="28" spans="1:126" ht="12" customHeight="1">
      <c r="A28" s="13" t="s">
        <v>2</v>
      </c>
      <c r="B28" s="14" t="s">
        <v>3</v>
      </c>
      <c r="C28" s="14" t="s">
        <v>10</v>
      </c>
      <c r="D28" s="14" t="s">
        <v>8</v>
      </c>
      <c r="E28" s="15" t="s">
        <v>4</v>
      </c>
      <c r="F28" s="16" t="s">
        <v>11</v>
      </c>
    </row>
    <row r="29" spans="1:126" ht="12" customHeight="1">
      <c r="A29" s="18" t="s">
        <v>95</v>
      </c>
      <c r="B29" s="21" t="s">
        <v>61</v>
      </c>
      <c r="C29" s="18" t="s">
        <v>68</v>
      </c>
      <c r="D29" s="52">
        <v>1</v>
      </c>
      <c r="E29" s="19"/>
      <c r="F29" s="19">
        <f>E29*D29</f>
        <v>0</v>
      </c>
    </row>
    <row r="30" spans="1:126" ht="12" customHeight="1">
      <c r="A30" s="18" t="s">
        <v>96</v>
      </c>
      <c r="B30" s="21" t="s">
        <v>62</v>
      </c>
      <c r="C30" s="18" t="s">
        <v>68</v>
      </c>
      <c r="D30" s="52">
        <v>1</v>
      </c>
      <c r="E30" s="19"/>
      <c r="F30" s="19">
        <f t="shared" ref="F30:F35" si="1">E30*D30</f>
        <v>0</v>
      </c>
    </row>
    <row r="31" spans="1:126" ht="12" customHeight="1">
      <c r="A31" s="18" t="s">
        <v>97</v>
      </c>
      <c r="B31" s="22" t="s">
        <v>63</v>
      </c>
      <c r="C31" s="18" t="s">
        <v>68</v>
      </c>
      <c r="D31" s="52">
        <v>1</v>
      </c>
      <c r="E31" s="19"/>
      <c r="F31" s="19">
        <f t="shared" si="1"/>
        <v>0</v>
      </c>
    </row>
    <row r="32" spans="1:126" s="23" customFormat="1" ht="12" customHeight="1">
      <c r="A32" s="18" t="s">
        <v>98</v>
      </c>
      <c r="B32" s="22" t="s">
        <v>64</v>
      </c>
      <c r="C32" s="18" t="s">
        <v>68</v>
      </c>
      <c r="D32" s="52">
        <v>1</v>
      </c>
      <c r="E32" s="19"/>
      <c r="F32" s="19">
        <f t="shared" si="1"/>
        <v>0</v>
      </c>
      <c r="G32" s="3"/>
      <c r="H32" s="3"/>
      <c r="I32" s="3"/>
      <c r="J32" s="3"/>
      <c r="K32" s="3"/>
      <c r="L32" s="3"/>
      <c r="M32" s="3"/>
      <c r="N32" s="3"/>
      <c r="O32" s="3"/>
      <c r="P32" s="3"/>
      <c r="Q32" s="3"/>
      <c r="R32" s="3"/>
      <c r="S32" s="3"/>
      <c r="T32" s="3"/>
      <c r="U32" s="3"/>
      <c r="V32" s="3"/>
      <c r="W32" s="3"/>
      <c r="X32" s="3"/>
      <c r="Y32" s="3"/>
      <c r="Z32" s="3"/>
      <c r="AA32" s="3"/>
      <c r="AB32" s="3"/>
      <c r="AC32" s="3"/>
      <c r="AD32" s="3"/>
      <c r="AE32" s="3"/>
      <c r="AF32" s="3"/>
      <c r="AG32" s="3"/>
      <c r="AH32" s="3"/>
      <c r="AI32" s="3"/>
      <c r="AJ32" s="3"/>
      <c r="AK32" s="3"/>
      <c r="AL32" s="3"/>
      <c r="AM32" s="3"/>
      <c r="AN32" s="3"/>
      <c r="AO32" s="3"/>
      <c r="AP32" s="3"/>
      <c r="AQ32" s="3"/>
      <c r="AR32" s="3"/>
      <c r="AS32" s="3"/>
      <c r="AT32" s="3"/>
      <c r="AU32" s="3"/>
      <c r="AV32" s="3"/>
      <c r="AW32" s="3"/>
      <c r="AX32" s="3"/>
      <c r="AY32" s="3"/>
      <c r="AZ32" s="3"/>
      <c r="BA32" s="3"/>
      <c r="BB32" s="3"/>
      <c r="BC32" s="3"/>
      <c r="BD32" s="3"/>
      <c r="BE32" s="3"/>
      <c r="BF32" s="3"/>
      <c r="BG32" s="3"/>
      <c r="BH32" s="3"/>
      <c r="BI32" s="3"/>
      <c r="BJ32" s="3"/>
      <c r="BK32" s="3"/>
      <c r="BL32" s="3"/>
      <c r="BM32" s="3"/>
      <c r="BN32" s="3"/>
      <c r="BO32" s="3"/>
      <c r="BP32" s="3"/>
      <c r="BQ32" s="3"/>
      <c r="BR32" s="3"/>
      <c r="BS32" s="3"/>
      <c r="BT32" s="3"/>
      <c r="BU32" s="3"/>
      <c r="BV32" s="3"/>
      <c r="BW32" s="3"/>
      <c r="BX32" s="3"/>
      <c r="BY32" s="3"/>
      <c r="BZ32" s="3"/>
      <c r="CA32" s="3"/>
      <c r="CB32" s="3"/>
      <c r="CC32" s="3"/>
      <c r="CD32" s="3"/>
      <c r="CE32" s="3"/>
      <c r="CF32" s="3"/>
      <c r="CG32" s="3"/>
      <c r="CH32" s="3"/>
      <c r="CI32" s="3"/>
      <c r="CJ32" s="3"/>
      <c r="CK32" s="3"/>
      <c r="CL32" s="3"/>
      <c r="CM32" s="3"/>
      <c r="CN32" s="3"/>
      <c r="CO32" s="3"/>
      <c r="CP32" s="3"/>
      <c r="CQ32" s="3"/>
      <c r="CR32" s="3"/>
      <c r="CS32" s="3"/>
      <c r="CT32" s="3"/>
      <c r="CU32" s="3"/>
      <c r="CV32" s="3"/>
      <c r="CW32" s="3"/>
      <c r="CX32" s="3"/>
      <c r="CY32" s="3"/>
      <c r="CZ32" s="3"/>
      <c r="DA32" s="3"/>
      <c r="DB32" s="3"/>
      <c r="DC32" s="3"/>
      <c r="DD32" s="3"/>
      <c r="DE32" s="3"/>
      <c r="DF32" s="3"/>
      <c r="DG32" s="3"/>
      <c r="DH32" s="3"/>
      <c r="DI32" s="3"/>
      <c r="DJ32" s="3"/>
      <c r="DK32" s="3"/>
      <c r="DL32" s="3"/>
      <c r="DM32" s="3"/>
      <c r="DN32" s="3"/>
      <c r="DO32" s="3"/>
      <c r="DP32" s="3"/>
      <c r="DQ32" s="3"/>
      <c r="DR32" s="3"/>
      <c r="DS32" s="3"/>
      <c r="DT32" s="3"/>
      <c r="DU32" s="3"/>
      <c r="DV32" s="3"/>
    </row>
    <row r="33" spans="1:126" s="23" customFormat="1" ht="12" customHeight="1">
      <c r="A33" s="18" t="s">
        <v>99</v>
      </c>
      <c r="B33" s="22" t="s">
        <v>65</v>
      </c>
      <c r="C33" s="18" t="s">
        <v>68</v>
      </c>
      <c r="D33" s="52">
        <v>1</v>
      </c>
      <c r="E33" s="19"/>
      <c r="F33" s="19">
        <f t="shared" si="1"/>
        <v>0</v>
      </c>
      <c r="G33" s="3"/>
      <c r="H33" s="3"/>
      <c r="I33" s="3"/>
      <c r="J33" s="3"/>
      <c r="K33" s="3"/>
      <c r="L33" s="3"/>
      <c r="M33" s="3"/>
      <c r="N33" s="3"/>
      <c r="O33" s="3"/>
      <c r="P33" s="3"/>
      <c r="Q33" s="3"/>
      <c r="R33" s="3"/>
      <c r="S33" s="3"/>
      <c r="T33" s="3"/>
      <c r="U33" s="3"/>
      <c r="V33" s="3"/>
      <c r="W33" s="3"/>
      <c r="X33" s="3"/>
      <c r="Y33" s="3"/>
      <c r="Z33" s="3"/>
      <c r="AA33" s="3"/>
      <c r="AB33" s="3"/>
      <c r="AC33" s="3"/>
      <c r="AD33" s="3"/>
      <c r="AE33" s="3"/>
      <c r="AF33" s="3"/>
      <c r="AG33" s="3"/>
      <c r="AH33" s="3"/>
      <c r="AI33" s="3"/>
      <c r="AJ33" s="3"/>
      <c r="AK33" s="3"/>
      <c r="AL33" s="3"/>
      <c r="AM33" s="3"/>
      <c r="AN33" s="3"/>
      <c r="AO33" s="3"/>
      <c r="AP33" s="3"/>
      <c r="AQ33" s="3"/>
      <c r="AR33" s="3"/>
      <c r="AS33" s="3"/>
      <c r="AT33" s="3"/>
      <c r="AU33" s="3"/>
      <c r="AV33" s="3"/>
      <c r="AW33" s="3"/>
      <c r="AX33" s="3"/>
      <c r="AY33" s="3"/>
      <c r="AZ33" s="3"/>
      <c r="BA33" s="3"/>
      <c r="BB33" s="3"/>
      <c r="BC33" s="3"/>
      <c r="BD33" s="3"/>
      <c r="BE33" s="3"/>
      <c r="BF33" s="3"/>
      <c r="BG33" s="3"/>
      <c r="BH33" s="3"/>
      <c r="BI33" s="3"/>
      <c r="BJ33" s="3"/>
      <c r="BK33" s="3"/>
      <c r="BL33" s="3"/>
      <c r="BM33" s="3"/>
      <c r="BN33" s="3"/>
      <c r="BO33" s="3"/>
      <c r="BP33" s="3"/>
      <c r="BQ33" s="3"/>
      <c r="BR33" s="3"/>
      <c r="BS33" s="3"/>
      <c r="BT33" s="3"/>
      <c r="BU33" s="3"/>
      <c r="BV33" s="3"/>
      <c r="BW33" s="3"/>
      <c r="BX33" s="3"/>
      <c r="BY33" s="3"/>
      <c r="BZ33" s="3"/>
      <c r="CA33" s="3"/>
      <c r="CB33" s="3"/>
      <c r="CC33" s="3"/>
      <c r="CD33" s="3"/>
      <c r="CE33" s="3"/>
      <c r="CF33" s="3"/>
      <c r="CG33" s="3"/>
      <c r="CH33" s="3"/>
      <c r="CI33" s="3"/>
      <c r="CJ33" s="3"/>
      <c r="CK33" s="3"/>
      <c r="CL33" s="3"/>
      <c r="CM33" s="3"/>
      <c r="CN33" s="3"/>
      <c r="CO33" s="3"/>
      <c r="CP33" s="3"/>
      <c r="CQ33" s="3"/>
      <c r="CR33" s="3"/>
      <c r="CS33" s="3"/>
      <c r="CT33" s="3"/>
      <c r="CU33" s="3"/>
      <c r="CV33" s="3"/>
      <c r="CW33" s="3"/>
      <c r="CX33" s="3"/>
      <c r="CY33" s="3"/>
      <c r="CZ33" s="3"/>
      <c r="DA33" s="3"/>
      <c r="DB33" s="3"/>
      <c r="DC33" s="3"/>
      <c r="DD33" s="3"/>
      <c r="DE33" s="3"/>
      <c r="DF33" s="3"/>
      <c r="DG33" s="3"/>
      <c r="DH33" s="3"/>
      <c r="DI33" s="3"/>
      <c r="DJ33" s="3"/>
      <c r="DK33" s="3"/>
      <c r="DL33" s="3"/>
      <c r="DM33" s="3"/>
      <c r="DN33" s="3"/>
      <c r="DO33" s="3"/>
      <c r="DP33" s="3"/>
      <c r="DQ33" s="3"/>
      <c r="DR33" s="3"/>
      <c r="DS33" s="3"/>
      <c r="DT33" s="3"/>
      <c r="DU33" s="3"/>
      <c r="DV33" s="3"/>
    </row>
    <row r="34" spans="1:126" s="23" customFormat="1" ht="12" customHeight="1">
      <c r="A34" s="18" t="s">
        <v>100</v>
      </c>
      <c r="B34" s="22" t="s">
        <v>66</v>
      </c>
      <c r="C34" s="18" t="s">
        <v>68</v>
      </c>
      <c r="D34" s="52">
        <v>1</v>
      </c>
      <c r="E34" s="19"/>
      <c r="F34" s="19">
        <f t="shared" si="1"/>
        <v>0</v>
      </c>
      <c r="G34" s="3"/>
      <c r="H34" s="3"/>
      <c r="I34" s="3"/>
      <c r="J34" s="3"/>
      <c r="K34" s="3"/>
      <c r="L34" s="3"/>
      <c r="M34" s="3"/>
      <c r="N34" s="3"/>
      <c r="O34" s="3"/>
      <c r="P34" s="3"/>
      <c r="Q34" s="3"/>
      <c r="R34" s="3"/>
      <c r="S34" s="3"/>
      <c r="T34" s="3"/>
      <c r="U34" s="3"/>
      <c r="V34" s="3"/>
      <c r="W34" s="3"/>
      <c r="X34" s="3"/>
      <c r="Y34" s="3"/>
      <c r="Z34" s="3"/>
      <c r="AA34" s="3"/>
      <c r="AB34" s="3"/>
      <c r="AC34" s="3"/>
      <c r="AD34" s="3"/>
      <c r="AE34" s="3"/>
      <c r="AF34" s="3"/>
      <c r="AG34" s="3"/>
      <c r="AH34" s="3"/>
      <c r="AI34" s="3"/>
      <c r="AJ34" s="3"/>
      <c r="AK34" s="3"/>
      <c r="AL34" s="3"/>
      <c r="AM34" s="3"/>
      <c r="AN34" s="3"/>
      <c r="AO34" s="3"/>
      <c r="AP34" s="3"/>
      <c r="AQ34" s="3"/>
      <c r="AR34" s="3"/>
      <c r="AS34" s="3"/>
      <c r="AT34" s="3"/>
      <c r="AU34" s="3"/>
      <c r="AV34" s="3"/>
      <c r="AW34" s="3"/>
      <c r="AX34" s="3"/>
      <c r="AY34" s="3"/>
      <c r="AZ34" s="3"/>
      <c r="BA34" s="3"/>
      <c r="BB34" s="3"/>
      <c r="BC34" s="3"/>
      <c r="BD34" s="3"/>
      <c r="BE34" s="3"/>
      <c r="BF34" s="3"/>
      <c r="BG34" s="3"/>
      <c r="BH34" s="3"/>
      <c r="BI34" s="3"/>
      <c r="BJ34" s="3"/>
      <c r="BK34" s="3"/>
      <c r="BL34" s="3"/>
      <c r="BM34" s="3"/>
      <c r="BN34" s="3"/>
      <c r="BO34" s="3"/>
      <c r="BP34" s="3"/>
      <c r="BQ34" s="3"/>
      <c r="BR34" s="3"/>
      <c r="BS34" s="3"/>
      <c r="BT34" s="3"/>
      <c r="BU34" s="3"/>
      <c r="BV34" s="3"/>
      <c r="BW34" s="3"/>
      <c r="BX34" s="3"/>
      <c r="BY34" s="3"/>
      <c r="BZ34" s="3"/>
      <c r="CA34" s="3"/>
      <c r="CB34" s="3"/>
      <c r="CC34" s="3"/>
      <c r="CD34" s="3"/>
      <c r="CE34" s="3"/>
      <c r="CF34" s="3"/>
      <c r="CG34" s="3"/>
      <c r="CH34" s="3"/>
      <c r="CI34" s="3"/>
      <c r="CJ34" s="3"/>
      <c r="CK34" s="3"/>
      <c r="CL34" s="3"/>
      <c r="CM34" s="3"/>
      <c r="CN34" s="3"/>
      <c r="CO34" s="3"/>
      <c r="CP34" s="3"/>
      <c r="CQ34" s="3"/>
      <c r="CR34" s="3"/>
      <c r="CS34" s="3"/>
      <c r="CT34" s="3"/>
      <c r="CU34" s="3"/>
      <c r="CV34" s="3"/>
      <c r="CW34" s="3"/>
      <c r="CX34" s="3"/>
      <c r="CY34" s="3"/>
      <c r="CZ34" s="3"/>
      <c r="DA34" s="3"/>
      <c r="DB34" s="3"/>
      <c r="DC34" s="3"/>
      <c r="DD34" s="3"/>
      <c r="DE34" s="3"/>
      <c r="DF34" s="3"/>
      <c r="DG34" s="3"/>
      <c r="DH34" s="3"/>
      <c r="DI34" s="3"/>
      <c r="DJ34" s="3"/>
      <c r="DK34" s="3"/>
      <c r="DL34" s="3"/>
      <c r="DM34" s="3"/>
      <c r="DN34" s="3"/>
      <c r="DO34" s="3"/>
      <c r="DP34" s="3"/>
      <c r="DQ34" s="3"/>
      <c r="DR34" s="3"/>
      <c r="DS34" s="3"/>
      <c r="DT34" s="3"/>
      <c r="DU34" s="3"/>
      <c r="DV34" s="3"/>
    </row>
    <row r="35" spans="1:126" s="23" customFormat="1" ht="12" customHeight="1">
      <c r="A35" s="18" t="s">
        <v>101</v>
      </c>
      <c r="B35" s="22" t="s">
        <v>67</v>
      </c>
      <c r="C35" s="18" t="s">
        <v>69</v>
      </c>
      <c r="D35" s="52">
        <v>1</v>
      </c>
      <c r="E35" s="19"/>
      <c r="F35" s="19">
        <f t="shared" si="1"/>
        <v>0</v>
      </c>
      <c r="G35" s="3"/>
      <c r="H35" s="3"/>
      <c r="I35" s="3"/>
      <c r="J35" s="3"/>
      <c r="K35" s="3"/>
      <c r="L35" s="3"/>
      <c r="M35" s="3"/>
      <c r="N35" s="3"/>
      <c r="O35" s="3"/>
      <c r="P35" s="3"/>
      <c r="Q35" s="3"/>
      <c r="R35" s="3"/>
      <c r="S35" s="3"/>
      <c r="T35" s="3"/>
      <c r="U35" s="3"/>
      <c r="V35" s="3"/>
      <c r="W35" s="3"/>
      <c r="X35" s="3"/>
      <c r="Y35" s="3"/>
      <c r="Z35" s="3"/>
      <c r="AA35" s="3"/>
      <c r="AB35" s="3"/>
      <c r="AC35" s="3"/>
      <c r="AD35" s="3"/>
      <c r="AE35" s="3"/>
      <c r="AF35" s="3"/>
      <c r="AG35" s="3"/>
      <c r="AH35" s="3"/>
      <c r="AI35" s="3"/>
      <c r="AJ35" s="3"/>
      <c r="AK35" s="3"/>
      <c r="AL35" s="3"/>
      <c r="AM35" s="3"/>
      <c r="AN35" s="3"/>
      <c r="AO35" s="3"/>
      <c r="AP35" s="3"/>
      <c r="AQ35" s="3"/>
      <c r="AR35" s="3"/>
      <c r="AS35" s="3"/>
      <c r="AT35" s="3"/>
      <c r="AU35" s="3"/>
      <c r="AV35" s="3"/>
      <c r="AW35" s="3"/>
      <c r="AX35" s="3"/>
      <c r="AY35" s="3"/>
      <c r="AZ35" s="3"/>
      <c r="BA35" s="3"/>
      <c r="BB35" s="3"/>
      <c r="BC35" s="3"/>
      <c r="BD35" s="3"/>
      <c r="BE35" s="3"/>
      <c r="BF35" s="3"/>
      <c r="BG35" s="3"/>
      <c r="BH35" s="3"/>
      <c r="BI35" s="3"/>
      <c r="BJ35" s="3"/>
      <c r="BK35" s="3"/>
      <c r="BL35" s="3"/>
      <c r="BM35" s="3"/>
      <c r="BN35" s="3"/>
      <c r="BO35" s="3"/>
      <c r="BP35" s="3"/>
      <c r="BQ35" s="3"/>
      <c r="BR35" s="3"/>
      <c r="BS35" s="3"/>
      <c r="BT35" s="3"/>
      <c r="BU35" s="3"/>
      <c r="BV35" s="3"/>
      <c r="BW35" s="3"/>
      <c r="BX35" s="3"/>
      <c r="BY35" s="3"/>
      <c r="BZ35" s="3"/>
      <c r="CA35" s="3"/>
      <c r="CB35" s="3"/>
      <c r="CC35" s="3"/>
      <c r="CD35" s="3"/>
      <c r="CE35" s="3"/>
      <c r="CF35" s="3"/>
      <c r="CG35" s="3"/>
      <c r="CH35" s="3"/>
      <c r="CI35" s="3"/>
      <c r="CJ35" s="3"/>
      <c r="CK35" s="3"/>
      <c r="CL35" s="3"/>
      <c r="CM35" s="3"/>
      <c r="CN35" s="3"/>
      <c r="CO35" s="3"/>
      <c r="CP35" s="3"/>
      <c r="CQ35" s="3"/>
      <c r="CR35" s="3"/>
      <c r="CS35" s="3"/>
      <c r="CT35" s="3"/>
      <c r="CU35" s="3"/>
      <c r="CV35" s="3"/>
      <c r="CW35" s="3"/>
      <c r="CX35" s="3"/>
      <c r="CY35" s="3"/>
      <c r="CZ35" s="3"/>
      <c r="DA35" s="3"/>
      <c r="DB35" s="3"/>
      <c r="DC35" s="3"/>
      <c r="DD35" s="3"/>
      <c r="DE35" s="3"/>
      <c r="DF35" s="3"/>
      <c r="DG35" s="3"/>
      <c r="DH35" s="3"/>
      <c r="DI35" s="3"/>
      <c r="DJ35" s="3"/>
      <c r="DK35" s="3"/>
      <c r="DL35" s="3"/>
      <c r="DM35" s="3"/>
      <c r="DN35" s="3"/>
      <c r="DO35" s="3"/>
      <c r="DP35" s="3"/>
      <c r="DQ35" s="3"/>
      <c r="DR35" s="3"/>
      <c r="DS35" s="3"/>
      <c r="DT35" s="3"/>
      <c r="DU35" s="3"/>
      <c r="DV35" s="3"/>
    </row>
    <row r="36" spans="1:126" ht="12" customHeight="1">
      <c r="A36" s="79" t="s">
        <v>70</v>
      </c>
      <c r="B36" s="80"/>
      <c r="C36" s="80"/>
      <c r="D36" s="80"/>
      <c r="E36" s="81"/>
      <c r="F36" s="20">
        <f>SUM(F29:F35)</f>
        <v>0</v>
      </c>
    </row>
    <row r="37" spans="1:126" ht="12" customHeight="1">
      <c r="A37" s="82" t="s">
        <v>206</v>
      </c>
      <c r="B37" s="83"/>
      <c r="C37" s="83"/>
      <c r="D37" s="83"/>
      <c r="E37" s="83"/>
      <c r="F37" s="84"/>
    </row>
    <row r="38" spans="1:126" ht="12" customHeight="1">
      <c r="A38" s="13" t="s">
        <v>2</v>
      </c>
      <c r="B38" s="14" t="s">
        <v>3</v>
      </c>
      <c r="C38" s="14" t="s">
        <v>10</v>
      </c>
      <c r="D38" s="14" t="s">
        <v>8</v>
      </c>
      <c r="E38" s="15" t="s">
        <v>4</v>
      </c>
      <c r="F38" s="16" t="s">
        <v>11</v>
      </c>
    </row>
    <row r="39" spans="1:126" ht="12" customHeight="1">
      <c r="A39" s="18" t="s">
        <v>102</v>
      </c>
      <c r="B39" s="22" t="s">
        <v>210</v>
      </c>
      <c r="C39" s="18" t="s">
        <v>18</v>
      </c>
      <c r="D39" s="52">
        <v>1</v>
      </c>
      <c r="E39" s="19"/>
      <c r="F39" s="19">
        <f>E39*D39</f>
        <v>0</v>
      </c>
    </row>
    <row r="40" spans="1:126" ht="12" customHeight="1">
      <c r="A40" s="18" t="s">
        <v>103</v>
      </c>
      <c r="B40" s="22" t="s">
        <v>211</v>
      </c>
      <c r="C40" s="18" t="s">
        <v>18</v>
      </c>
      <c r="D40" s="52">
        <v>1</v>
      </c>
      <c r="E40" s="19"/>
      <c r="F40" s="19">
        <f t="shared" ref="F40:F41" si="2">E40*D40</f>
        <v>0</v>
      </c>
    </row>
    <row r="41" spans="1:126" ht="12" customHeight="1">
      <c r="A41" s="54" t="s">
        <v>212</v>
      </c>
      <c r="B41" s="22" t="s">
        <v>213</v>
      </c>
      <c r="C41" s="18" t="s">
        <v>18</v>
      </c>
      <c r="D41" s="52">
        <v>1</v>
      </c>
      <c r="E41" s="19"/>
      <c r="F41" s="19">
        <f t="shared" si="2"/>
        <v>0</v>
      </c>
    </row>
    <row r="42" spans="1:126" ht="12" customHeight="1">
      <c r="A42" s="79" t="s">
        <v>251</v>
      </c>
      <c r="B42" s="80"/>
      <c r="C42" s="80"/>
      <c r="D42" s="80"/>
      <c r="E42" s="81"/>
      <c r="F42" s="20">
        <f>SUM(F39:F41)</f>
        <v>0</v>
      </c>
    </row>
    <row r="43" spans="1:126" ht="12" customHeight="1">
      <c r="A43" s="82" t="s">
        <v>208</v>
      </c>
      <c r="B43" s="83"/>
      <c r="C43" s="83"/>
      <c r="D43" s="83"/>
      <c r="E43" s="83"/>
      <c r="F43" s="84"/>
    </row>
    <row r="44" spans="1:126" ht="12" customHeight="1">
      <c r="A44" s="13" t="s">
        <v>2</v>
      </c>
      <c r="B44" s="14" t="s">
        <v>3</v>
      </c>
      <c r="C44" s="14" t="s">
        <v>10</v>
      </c>
      <c r="D44" s="14" t="s">
        <v>8</v>
      </c>
      <c r="E44" s="15" t="s">
        <v>4</v>
      </c>
      <c r="F44" s="16" t="s">
        <v>11</v>
      </c>
    </row>
    <row r="45" spans="1:126" ht="12" customHeight="1">
      <c r="A45" s="18" t="s">
        <v>105</v>
      </c>
      <c r="B45" s="21" t="s">
        <v>165</v>
      </c>
      <c r="C45" s="18" t="s">
        <v>86</v>
      </c>
      <c r="D45" s="52">
        <v>1</v>
      </c>
      <c r="E45" s="19"/>
      <c r="F45" s="19">
        <f>E45*D45</f>
        <v>0</v>
      </c>
    </row>
    <row r="46" spans="1:126" ht="12" customHeight="1">
      <c r="A46" s="18" t="s">
        <v>106</v>
      </c>
      <c r="B46" s="21" t="s">
        <v>164</v>
      </c>
      <c r="C46" s="18" t="s">
        <v>30</v>
      </c>
      <c r="D46" s="52">
        <v>1</v>
      </c>
      <c r="E46" s="19"/>
      <c r="F46" s="19">
        <f t="shared" ref="F46:F58" si="3">E46*D46</f>
        <v>0</v>
      </c>
    </row>
    <row r="47" spans="1:126" ht="12" customHeight="1">
      <c r="A47" s="18" t="s">
        <v>107</v>
      </c>
      <c r="B47" s="9" t="s">
        <v>159</v>
      </c>
      <c r="C47" s="18" t="s">
        <v>30</v>
      </c>
      <c r="D47" s="52">
        <v>1</v>
      </c>
      <c r="E47" s="19"/>
      <c r="F47" s="19">
        <f t="shared" si="3"/>
        <v>0</v>
      </c>
    </row>
    <row r="48" spans="1:126" ht="12" customHeight="1">
      <c r="A48" s="18" t="s">
        <v>108</v>
      </c>
      <c r="B48" s="22" t="s">
        <v>157</v>
      </c>
      <c r="C48" s="18" t="s">
        <v>86</v>
      </c>
      <c r="D48" s="52">
        <v>1</v>
      </c>
      <c r="E48" s="19"/>
      <c r="F48" s="19">
        <f t="shared" si="3"/>
        <v>0</v>
      </c>
    </row>
    <row r="49" spans="1:6" ht="12" customHeight="1">
      <c r="A49" s="18" t="s">
        <v>109</v>
      </c>
      <c r="B49" s="22" t="s">
        <v>83</v>
      </c>
      <c r="C49" s="18" t="s">
        <v>30</v>
      </c>
      <c r="D49" s="52">
        <v>1</v>
      </c>
      <c r="E49" s="19"/>
      <c r="F49" s="19">
        <f t="shared" si="3"/>
        <v>0</v>
      </c>
    </row>
    <row r="50" spans="1:6" ht="12" customHeight="1">
      <c r="A50" s="18" t="s">
        <v>110</v>
      </c>
      <c r="B50" s="22" t="s">
        <v>160</v>
      </c>
      <c r="C50" s="18" t="s">
        <v>47</v>
      </c>
      <c r="D50" s="52">
        <v>1</v>
      </c>
      <c r="E50" s="19"/>
      <c r="F50" s="19">
        <f t="shared" si="3"/>
        <v>0</v>
      </c>
    </row>
    <row r="51" spans="1:6" ht="12" customHeight="1">
      <c r="A51" s="18" t="s">
        <v>111</v>
      </c>
      <c r="B51" s="22" t="s">
        <v>166</v>
      </c>
      <c r="C51" s="18" t="s">
        <v>47</v>
      </c>
      <c r="D51" s="52">
        <v>1</v>
      </c>
      <c r="E51" s="19"/>
      <c r="F51" s="19">
        <f t="shared" si="3"/>
        <v>0</v>
      </c>
    </row>
    <row r="52" spans="1:6" ht="12" customHeight="1">
      <c r="A52" s="18" t="s">
        <v>112</v>
      </c>
      <c r="B52" s="9" t="s">
        <v>161</v>
      </c>
      <c r="C52" s="18" t="s">
        <v>47</v>
      </c>
      <c r="D52" s="52">
        <v>1</v>
      </c>
      <c r="E52" s="19"/>
      <c r="F52" s="19">
        <f t="shared" si="3"/>
        <v>0</v>
      </c>
    </row>
    <row r="53" spans="1:6" ht="12" customHeight="1">
      <c r="A53" s="55" t="s">
        <v>114</v>
      </c>
      <c r="B53" s="22" t="s">
        <v>162</v>
      </c>
      <c r="C53" s="18" t="s">
        <v>47</v>
      </c>
      <c r="D53" s="52">
        <v>1</v>
      </c>
      <c r="E53" s="19"/>
      <c r="F53" s="19">
        <f t="shared" si="3"/>
        <v>0</v>
      </c>
    </row>
    <row r="54" spans="1:6" ht="12" customHeight="1">
      <c r="A54" s="55" t="s">
        <v>113</v>
      </c>
      <c r="B54" s="9" t="s">
        <v>163</v>
      </c>
      <c r="C54" s="18" t="s">
        <v>47</v>
      </c>
      <c r="D54" s="52">
        <v>1</v>
      </c>
      <c r="E54" s="19"/>
      <c r="F54" s="19">
        <f t="shared" si="3"/>
        <v>0</v>
      </c>
    </row>
    <row r="55" spans="1:6" ht="12" customHeight="1">
      <c r="A55" s="55" t="s">
        <v>115</v>
      </c>
      <c r="B55" s="22" t="s">
        <v>167</v>
      </c>
      <c r="C55" s="18" t="s">
        <v>47</v>
      </c>
      <c r="D55" s="52">
        <v>1</v>
      </c>
      <c r="E55" s="19"/>
      <c r="F55" s="19">
        <f t="shared" si="3"/>
        <v>0</v>
      </c>
    </row>
    <row r="56" spans="1:6" ht="12" customHeight="1">
      <c r="A56" s="55" t="s">
        <v>116</v>
      </c>
      <c r="B56" s="22" t="s">
        <v>84</v>
      </c>
      <c r="C56" s="18" t="s">
        <v>47</v>
      </c>
      <c r="D56" s="52">
        <v>1</v>
      </c>
      <c r="E56" s="19"/>
      <c r="F56" s="19">
        <f t="shared" si="3"/>
        <v>0</v>
      </c>
    </row>
    <row r="57" spans="1:6" ht="12" customHeight="1">
      <c r="A57" s="18" t="s">
        <v>117</v>
      </c>
      <c r="B57" s="21" t="s">
        <v>85</v>
      </c>
      <c r="C57" s="18" t="s">
        <v>77</v>
      </c>
      <c r="D57" s="52">
        <v>1</v>
      </c>
      <c r="E57" s="19"/>
      <c r="F57" s="19">
        <f t="shared" si="3"/>
        <v>0</v>
      </c>
    </row>
    <row r="58" spans="1:6" ht="12" customHeight="1">
      <c r="A58" s="56" t="s">
        <v>214</v>
      </c>
      <c r="B58" s="21" t="s">
        <v>215</v>
      </c>
      <c r="C58" s="18" t="s">
        <v>30</v>
      </c>
      <c r="D58" s="52">
        <v>1</v>
      </c>
      <c r="E58" s="19"/>
      <c r="F58" s="24">
        <f t="shared" si="3"/>
        <v>0</v>
      </c>
    </row>
    <row r="59" spans="1:6" ht="12" customHeight="1">
      <c r="A59" s="79" t="s">
        <v>82</v>
      </c>
      <c r="B59" s="80"/>
      <c r="C59" s="80"/>
      <c r="D59" s="80"/>
      <c r="E59" s="81"/>
      <c r="F59" s="20">
        <f>SUM(F45:F58)</f>
        <v>0</v>
      </c>
    </row>
    <row r="60" spans="1:6" ht="12" customHeight="1">
      <c r="A60" s="25"/>
      <c r="B60" s="26"/>
      <c r="C60" s="27"/>
      <c r="D60" s="27"/>
      <c r="E60" s="28"/>
      <c r="F60" s="29"/>
    </row>
    <row r="61" spans="1:6" ht="12" customHeight="1">
      <c r="A61" s="82" t="s">
        <v>257</v>
      </c>
      <c r="B61" s="83"/>
      <c r="C61" s="83"/>
      <c r="D61" s="83"/>
      <c r="E61" s="83"/>
      <c r="F61" s="84"/>
    </row>
    <row r="62" spans="1:6" ht="12" customHeight="1">
      <c r="A62" s="13" t="s">
        <v>2</v>
      </c>
      <c r="B62" s="14" t="s">
        <v>3</v>
      </c>
      <c r="C62" s="14" t="s">
        <v>10</v>
      </c>
      <c r="D62" s="14" t="s">
        <v>8</v>
      </c>
      <c r="E62" s="15" t="s">
        <v>4</v>
      </c>
      <c r="F62" s="16" t="s">
        <v>11</v>
      </c>
    </row>
    <row r="63" spans="1:6" ht="12" customHeight="1">
      <c r="A63" s="18" t="s">
        <v>118</v>
      </c>
      <c r="B63" s="30" t="s">
        <v>21</v>
      </c>
      <c r="C63" s="18" t="s">
        <v>30</v>
      </c>
      <c r="D63" s="52">
        <v>1</v>
      </c>
      <c r="E63" s="19"/>
      <c r="F63" s="19">
        <f>E63*D63</f>
        <v>0</v>
      </c>
    </row>
    <row r="64" spans="1:6" ht="12" customHeight="1">
      <c r="A64" s="18" t="s">
        <v>119</v>
      </c>
      <c r="B64" s="31" t="s">
        <v>22</v>
      </c>
      <c r="C64" s="18" t="s">
        <v>30</v>
      </c>
      <c r="D64" s="52">
        <v>1</v>
      </c>
      <c r="E64" s="19"/>
      <c r="F64" s="19">
        <f t="shared" ref="F64:F73" si="4">E64*D64</f>
        <v>0</v>
      </c>
    </row>
    <row r="65" spans="1:6" ht="12" customHeight="1">
      <c r="A65" s="18" t="s">
        <v>120</v>
      </c>
      <c r="B65" s="31" t="s">
        <v>23</v>
      </c>
      <c r="C65" s="18" t="s">
        <v>30</v>
      </c>
      <c r="D65" s="52">
        <v>1</v>
      </c>
      <c r="E65" s="19"/>
      <c r="F65" s="19">
        <f t="shared" si="4"/>
        <v>0</v>
      </c>
    </row>
    <row r="66" spans="1:6" ht="12" customHeight="1">
      <c r="A66" s="18" t="s">
        <v>121</v>
      </c>
      <c r="B66" s="31" t="s">
        <v>24</v>
      </c>
      <c r="C66" s="18" t="s">
        <v>30</v>
      </c>
      <c r="D66" s="52">
        <v>1</v>
      </c>
      <c r="E66" s="19"/>
      <c r="F66" s="19">
        <f t="shared" si="4"/>
        <v>0</v>
      </c>
    </row>
    <row r="67" spans="1:6" ht="12" customHeight="1">
      <c r="A67" s="18" t="s">
        <v>122</v>
      </c>
      <c r="B67" s="31" t="s">
        <v>25</v>
      </c>
      <c r="C67" s="18" t="s">
        <v>30</v>
      </c>
      <c r="D67" s="52">
        <v>1</v>
      </c>
      <c r="E67" s="19"/>
      <c r="F67" s="19">
        <f t="shared" si="4"/>
        <v>0</v>
      </c>
    </row>
    <row r="68" spans="1:6" ht="12" customHeight="1">
      <c r="A68" s="18" t="s">
        <v>123</v>
      </c>
      <c r="B68" s="31" t="s">
        <v>26</v>
      </c>
      <c r="C68" s="18" t="s">
        <v>30</v>
      </c>
      <c r="D68" s="52">
        <v>1</v>
      </c>
      <c r="E68" s="19"/>
      <c r="F68" s="19">
        <f t="shared" si="4"/>
        <v>0</v>
      </c>
    </row>
    <row r="69" spans="1:6" ht="12" customHeight="1">
      <c r="A69" s="18" t="s">
        <v>124</v>
      </c>
      <c r="B69" s="31" t="s">
        <v>27</v>
      </c>
      <c r="C69" s="18" t="s">
        <v>30</v>
      </c>
      <c r="D69" s="52">
        <v>1</v>
      </c>
      <c r="E69" s="19"/>
      <c r="F69" s="19">
        <f t="shared" si="4"/>
        <v>0</v>
      </c>
    </row>
    <row r="70" spans="1:6" ht="12" customHeight="1">
      <c r="A70" s="18" t="s">
        <v>125</v>
      </c>
      <c r="B70" s="31" t="s">
        <v>28</v>
      </c>
      <c r="C70" s="18" t="s">
        <v>31</v>
      </c>
      <c r="D70" s="52">
        <v>1</v>
      </c>
      <c r="E70" s="19"/>
      <c r="F70" s="19">
        <f t="shared" si="4"/>
        <v>0</v>
      </c>
    </row>
    <row r="71" spans="1:6" ht="12" customHeight="1">
      <c r="A71" s="55" t="s">
        <v>126</v>
      </c>
      <c r="B71" s="31" t="s">
        <v>33</v>
      </c>
      <c r="C71" s="18" t="s">
        <v>32</v>
      </c>
      <c r="D71" s="52">
        <v>1</v>
      </c>
      <c r="E71" s="19"/>
      <c r="F71" s="19">
        <f t="shared" si="4"/>
        <v>0</v>
      </c>
    </row>
    <row r="72" spans="1:6" ht="12" customHeight="1">
      <c r="A72" s="55" t="s">
        <v>127</v>
      </c>
      <c r="B72" s="31" t="s">
        <v>29</v>
      </c>
      <c r="C72" s="18" t="s">
        <v>30</v>
      </c>
      <c r="D72" s="52">
        <v>1</v>
      </c>
      <c r="E72" s="19"/>
      <c r="F72" s="19">
        <f t="shared" si="4"/>
        <v>0</v>
      </c>
    </row>
    <row r="73" spans="1:6" ht="12" customHeight="1">
      <c r="A73" s="55" t="s">
        <v>128</v>
      </c>
      <c r="B73" s="31" t="s">
        <v>220</v>
      </c>
      <c r="C73" s="18" t="s">
        <v>30</v>
      </c>
      <c r="D73" s="52">
        <v>1</v>
      </c>
      <c r="E73" s="19"/>
      <c r="F73" s="19">
        <f t="shared" si="4"/>
        <v>0</v>
      </c>
    </row>
    <row r="74" spans="1:6" ht="12" customHeight="1">
      <c r="A74" s="79" t="s">
        <v>258</v>
      </c>
      <c r="B74" s="80"/>
      <c r="C74" s="80"/>
      <c r="D74" s="80"/>
      <c r="E74" s="81"/>
      <c r="F74" s="20">
        <f>SUM(F63:F73)</f>
        <v>0</v>
      </c>
    </row>
    <row r="75" spans="1:6" ht="12" customHeight="1">
      <c r="A75" s="82" t="s">
        <v>202</v>
      </c>
      <c r="B75" s="83"/>
      <c r="C75" s="83"/>
      <c r="D75" s="83"/>
      <c r="E75" s="83"/>
      <c r="F75" s="84"/>
    </row>
    <row r="76" spans="1:6" ht="12" customHeight="1">
      <c r="A76" s="13" t="s">
        <v>2</v>
      </c>
      <c r="B76" s="14" t="s">
        <v>3</v>
      </c>
      <c r="C76" s="14" t="s">
        <v>10</v>
      </c>
      <c r="D76" s="14" t="s">
        <v>8</v>
      </c>
      <c r="E76" s="15" t="s">
        <v>4</v>
      </c>
      <c r="F76" s="16" t="s">
        <v>11</v>
      </c>
    </row>
    <row r="77" spans="1:6" ht="12" customHeight="1">
      <c r="A77" s="18" t="s">
        <v>129</v>
      </c>
      <c r="B77" s="17" t="s">
        <v>46</v>
      </c>
      <c r="C77" s="18" t="s">
        <v>30</v>
      </c>
      <c r="D77" s="52">
        <v>1</v>
      </c>
      <c r="E77" s="19"/>
      <c r="F77" s="19">
        <f>E77*D77</f>
        <v>0</v>
      </c>
    </row>
    <row r="78" spans="1:6" ht="12" customHeight="1">
      <c r="A78" s="18" t="s">
        <v>130</v>
      </c>
      <c r="B78" s="17" t="s">
        <v>45</v>
      </c>
      <c r="C78" s="18" t="s">
        <v>30</v>
      </c>
      <c r="D78" s="52">
        <v>1</v>
      </c>
      <c r="E78" s="19"/>
      <c r="F78" s="19">
        <f t="shared" ref="F78:F89" si="5">E78*D78</f>
        <v>0</v>
      </c>
    </row>
    <row r="79" spans="1:6" ht="12" customHeight="1">
      <c r="A79" s="18" t="s">
        <v>131</v>
      </c>
      <c r="B79" s="17" t="s">
        <v>44</v>
      </c>
      <c r="C79" s="18" t="s">
        <v>30</v>
      </c>
      <c r="D79" s="52">
        <v>1</v>
      </c>
      <c r="E79" s="19"/>
      <c r="F79" s="19">
        <f t="shared" si="5"/>
        <v>0</v>
      </c>
    </row>
    <row r="80" spans="1:6" ht="12" customHeight="1">
      <c r="A80" s="18" t="s">
        <v>132</v>
      </c>
      <c r="B80" s="17" t="s">
        <v>43</v>
      </c>
      <c r="C80" s="18" t="s">
        <v>30</v>
      </c>
      <c r="D80" s="52">
        <v>1</v>
      </c>
      <c r="E80" s="19"/>
      <c r="F80" s="19">
        <f t="shared" si="5"/>
        <v>0</v>
      </c>
    </row>
    <row r="81" spans="1:6" ht="12" customHeight="1">
      <c r="A81" s="18" t="s">
        <v>133</v>
      </c>
      <c r="B81" s="32" t="s">
        <v>42</v>
      </c>
      <c r="C81" s="18" t="s">
        <v>30</v>
      </c>
      <c r="D81" s="52">
        <v>1</v>
      </c>
      <c r="E81" s="19"/>
      <c r="F81" s="19">
        <f t="shared" si="5"/>
        <v>0</v>
      </c>
    </row>
    <row r="82" spans="1:6" ht="12" customHeight="1">
      <c r="A82" s="18" t="s">
        <v>134</v>
      </c>
      <c r="B82" s="31" t="s">
        <v>41</v>
      </c>
      <c r="C82" s="18" t="s">
        <v>30</v>
      </c>
      <c r="D82" s="52">
        <v>1</v>
      </c>
      <c r="E82" s="19"/>
      <c r="F82" s="19">
        <f t="shared" si="5"/>
        <v>0</v>
      </c>
    </row>
    <row r="83" spans="1:6" ht="12" customHeight="1">
      <c r="A83" s="18" t="s">
        <v>135</v>
      </c>
      <c r="B83" s="31" t="s">
        <v>40</v>
      </c>
      <c r="C83" s="18" t="s">
        <v>30</v>
      </c>
      <c r="D83" s="52">
        <v>1</v>
      </c>
      <c r="E83" s="19"/>
      <c r="F83" s="19">
        <f t="shared" si="5"/>
        <v>0</v>
      </c>
    </row>
    <row r="84" spans="1:6" ht="12" customHeight="1">
      <c r="A84" s="18" t="s">
        <v>136</v>
      </c>
      <c r="B84" s="31" t="s">
        <v>39</v>
      </c>
      <c r="C84" s="18" t="s">
        <v>30</v>
      </c>
      <c r="D84" s="52">
        <v>1</v>
      </c>
      <c r="E84" s="19"/>
      <c r="F84" s="19">
        <f t="shared" si="5"/>
        <v>0</v>
      </c>
    </row>
    <row r="85" spans="1:6" ht="12" customHeight="1">
      <c r="A85" s="18" t="s">
        <v>137</v>
      </c>
      <c r="B85" s="31" t="s">
        <v>38</v>
      </c>
      <c r="C85" s="18" t="s">
        <v>47</v>
      </c>
      <c r="D85" s="52">
        <v>1</v>
      </c>
      <c r="E85" s="19"/>
      <c r="F85" s="19">
        <f t="shared" si="5"/>
        <v>0</v>
      </c>
    </row>
    <row r="86" spans="1:6" ht="12" customHeight="1">
      <c r="A86" s="18" t="s">
        <v>138</v>
      </c>
      <c r="B86" s="31" t="s">
        <v>37</v>
      </c>
      <c r="C86" s="18" t="s">
        <v>47</v>
      </c>
      <c r="D86" s="52">
        <v>1</v>
      </c>
      <c r="E86" s="19"/>
      <c r="F86" s="19">
        <f t="shared" si="5"/>
        <v>0</v>
      </c>
    </row>
    <row r="87" spans="1:6" ht="12" customHeight="1">
      <c r="A87" s="18" t="s">
        <v>139</v>
      </c>
      <c r="B87" s="31" t="s">
        <v>36</v>
      </c>
      <c r="C87" s="33" t="s">
        <v>158</v>
      </c>
      <c r="D87" s="52">
        <v>1</v>
      </c>
      <c r="E87" s="19"/>
      <c r="F87" s="19">
        <f t="shared" si="5"/>
        <v>0</v>
      </c>
    </row>
    <row r="88" spans="1:6" ht="12" customHeight="1">
      <c r="A88" s="54" t="s">
        <v>140</v>
      </c>
      <c r="B88" s="31" t="s">
        <v>35</v>
      </c>
      <c r="C88" s="18" t="s">
        <v>30</v>
      </c>
      <c r="D88" s="52">
        <v>1</v>
      </c>
      <c r="E88" s="19"/>
      <c r="F88" s="19">
        <f t="shared" si="5"/>
        <v>0</v>
      </c>
    </row>
    <row r="89" spans="1:6" ht="12" customHeight="1">
      <c r="A89" s="57" t="s">
        <v>173</v>
      </c>
      <c r="B89" s="31" t="s">
        <v>168</v>
      </c>
      <c r="C89" s="34" t="s">
        <v>30</v>
      </c>
      <c r="D89" s="52">
        <v>1</v>
      </c>
      <c r="E89" s="19"/>
      <c r="F89" s="19">
        <f t="shared" si="5"/>
        <v>0</v>
      </c>
    </row>
    <row r="90" spans="1:6" ht="12" customHeight="1">
      <c r="A90" s="79" t="s">
        <v>254</v>
      </c>
      <c r="B90" s="80"/>
      <c r="C90" s="80"/>
      <c r="D90" s="80"/>
      <c r="E90" s="81"/>
      <c r="F90" s="20">
        <f>SUM(F77:F89)</f>
        <v>0</v>
      </c>
    </row>
    <row r="91" spans="1:6" ht="12" customHeight="1">
      <c r="A91" s="82" t="s">
        <v>255</v>
      </c>
      <c r="B91" s="83"/>
      <c r="C91" s="83"/>
      <c r="D91" s="83"/>
      <c r="E91" s="83"/>
      <c r="F91" s="84"/>
    </row>
    <row r="92" spans="1:6" ht="12" customHeight="1">
      <c r="A92" s="13" t="s">
        <v>2</v>
      </c>
      <c r="B92" s="14" t="s">
        <v>3</v>
      </c>
      <c r="C92" s="14" t="s">
        <v>10</v>
      </c>
      <c r="D92" s="14" t="s">
        <v>8</v>
      </c>
      <c r="E92" s="15" t="s">
        <v>4</v>
      </c>
      <c r="F92" s="16" t="s">
        <v>11</v>
      </c>
    </row>
    <row r="93" spans="1:6" ht="12" customHeight="1">
      <c r="A93" s="18" t="s">
        <v>141</v>
      </c>
      <c r="B93" s="35" t="s">
        <v>48</v>
      </c>
      <c r="C93" s="34" t="s">
        <v>30</v>
      </c>
      <c r="D93" s="52">
        <v>1</v>
      </c>
      <c r="E93" s="19"/>
      <c r="F93" s="19">
        <f>E93*D93</f>
        <v>0</v>
      </c>
    </row>
    <row r="94" spans="1:6" ht="12" customHeight="1">
      <c r="A94" s="18" t="s">
        <v>142</v>
      </c>
      <c r="B94" s="35" t="s">
        <v>49</v>
      </c>
      <c r="C94" s="34" t="s">
        <v>30</v>
      </c>
      <c r="D94" s="52">
        <v>1</v>
      </c>
      <c r="E94" s="19"/>
      <c r="F94" s="19">
        <f t="shared" ref="F94:F106" si="6">E94*D94</f>
        <v>0</v>
      </c>
    </row>
    <row r="95" spans="1:6" ht="12" customHeight="1">
      <c r="A95" s="18" t="s">
        <v>143</v>
      </c>
      <c r="B95" s="35" t="s">
        <v>50</v>
      </c>
      <c r="C95" s="34" t="s">
        <v>30</v>
      </c>
      <c r="D95" s="52">
        <v>1</v>
      </c>
      <c r="E95" s="19"/>
      <c r="F95" s="19">
        <f t="shared" si="6"/>
        <v>0</v>
      </c>
    </row>
    <row r="96" spans="1:6" ht="12" customHeight="1">
      <c r="A96" s="18" t="s">
        <v>144</v>
      </c>
      <c r="B96" s="22" t="s">
        <v>51</v>
      </c>
      <c r="C96" s="34" t="s">
        <v>30</v>
      </c>
      <c r="D96" s="52">
        <v>1</v>
      </c>
      <c r="E96" s="19"/>
      <c r="F96" s="19">
        <f t="shared" si="6"/>
        <v>0</v>
      </c>
    </row>
    <row r="97" spans="1:6" ht="12" customHeight="1">
      <c r="A97" s="18" t="s">
        <v>145</v>
      </c>
      <c r="B97" s="22" t="s">
        <v>52</v>
      </c>
      <c r="C97" s="34" t="s">
        <v>30</v>
      </c>
      <c r="D97" s="52">
        <v>1</v>
      </c>
      <c r="E97" s="19"/>
      <c r="F97" s="19">
        <f t="shared" si="6"/>
        <v>0</v>
      </c>
    </row>
    <row r="98" spans="1:6" ht="12" customHeight="1">
      <c r="A98" s="18" t="s">
        <v>146</v>
      </c>
      <c r="B98" s="22" t="s">
        <v>53</v>
      </c>
      <c r="C98" s="34" t="s">
        <v>30</v>
      </c>
      <c r="D98" s="52">
        <v>1</v>
      </c>
      <c r="E98" s="19"/>
      <c r="F98" s="19">
        <f t="shared" si="6"/>
        <v>0</v>
      </c>
    </row>
    <row r="99" spans="1:6" ht="12" customHeight="1">
      <c r="A99" s="18" t="s">
        <v>147</v>
      </c>
      <c r="B99" s="22" t="s">
        <v>54</v>
      </c>
      <c r="C99" s="34" t="s">
        <v>30</v>
      </c>
      <c r="D99" s="52">
        <v>1</v>
      </c>
      <c r="E99" s="19"/>
      <c r="F99" s="19">
        <f t="shared" si="6"/>
        <v>0</v>
      </c>
    </row>
    <row r="100" spans="1:6" ht="12" customHeight="1">
      <c r="A100" s="55" t="s">
        <v>148</v>
      </c>
      <c r="B100" s="22" t="s">
        <v>55</v>
      </c>
      <c r="C100" s="34" t="s">
        <v>30</v>
      </c>
      <c r="D100" s="52">
        <v>1</v>
      </c>
      <c r="E100" s="19"/>
      <c r="F100" s="19">
        <f t="shared" si="6"/>
        <v>0</v>
      </c>
    </row>
    <row r="101" spans="1:6" ht="12" customHeight="1">
      <c r="A101" s="55" t="s">
        <v>149</v>
      </c>
      <c r="B101" s="22" t="s">
        <v>56</v>
      </c>
      <c r="C101" s="34" t="s">
        <v>30</v>
      </c>
      <c r="D101" s="52">
        <v>1</v>
      </c>
      <c r="E101" s="19"/>
      <c r="F101" s="19">
        <f t="shared" si="6"/>
        <v>0</v>
      </c>
    </row>
    <row r="102" spans="1:6" ht="12" customHeight="1">
      <c r="A102" s="55" t="s">
        <v>150</v>
      </c>
      <c r="B102" s="22" t="s">
        <v>57</v>
      </c>
      <c r="C102" s="34" t="s">
        <v>30</v>
      </c>
      <c r="D102" s="52">
        <v>1</v>
      </c>
      <c r="E102" s="19"/>
      <c r="F102" s="19">
        <f t="shared" si="6"/>
        <v>0</v>
      </c>
    </row>
    <row r="103" spans="1:6" ht="12" customHeight="1">
      <c r="A103" s="55" t="s">
        <v>151</v>
      </c>
      <c r="B103" s="22" t="s">
        <v>58</v>
      </c>
      <c r="C103" s="34" t="s">
        <v>30</v>
      </c>
      <c r="D103" s="52">
        <v>1</v>
      </c>
      <c r="E103" s="19"/>
      <c r="F103" s="19">
        <f t="shared" si="6"/>
        <v>0</v>
      </c>
    </row>
    <row r="104" spans="1:6" ht="12" customHeight="1">
      <c r="A104" s="18" t="s">
        <v>152</v>
      </c>
      <c r="B104" s="21" t="s">
        <v>59</v>
      </c>
      <c r="C104" s="34" t="s">
        <v>30</v>
      </c>
      <c r="D104" s="52">
        <v>1</v>
      </c>
      <c r="E104" s="19"/>
      <c r="F104" s="19">
        <f t="shared" si="6"/>
        <v>0</v>
      </c>
    </row>
    <row r="105" spans="1:6" ht="12" customHeight="1">
      <c r="A105" s="18" t="s">
        <v>153</v>
      </c>
      <c r="B105" s="21" t="s">
        <v>60</v>
      </c>
      <c r="C105" s="34" t="s">
        <v>30</v>
      </c>
      <c r="D105" s="52">
        <v>1</v>
      </c>
      <c r="E105" s="19"/>
      <c r="F105" s="19">
        <f t="shared" si="6"/>
        <v>0</v>
      </c>
    </row>
    <row r="106" spans="1:6" ht="12" customHeight="1">
      <c r="A106" s="57" t="s">
        <v>172</v>
      </c>
      <c r="B106" s="36" t="s">
        <v>169</v>
      </c>
      <c r="C106" s="34" t="s">
        <v>30</v>
      </c>
      <c r="D106" s="52">
        <v>1</v>
      </c>
      <c r="E106" s="19"/>
      <c r="F106" s="19">
        <f t="shared" si="6"/>
        <v>0</v>
      </c>
    </row>
    <row r="107" spans="1:6" ht="12" customHeight="1">
      <c r="A107" s="79" t="s">
        <v>256</v>
      </c>
      <c r="B107" s="80"/>
      <c r="C107" s="80"/>
      <c r="D107" s="80"/>
      <c r="E107" s="81"/>
      <c r="F107" s="20">
        <f>SUM(F93:F106)</f>
        <v>0</v>
      </c>
    </row>
    <row r="108" spans="1:6" ht="12" customHeight="1">
      <c r="A108" s="37"/>
      <c r="B108" s="38"/>
      <c r="C108" s="37"/>
      <c r="D108" s="37"/>
      <c r="E108" s="39"/>
      <c r="F108" s="39"/>
    </row>
    <row r="109" spans="1:6" ht="12" customHeight="1">
      <c r="A109" s="127" t="s">
        <v>5</v>
      </c>
      <c r="B109" s="128"/>
      <c r="C109" s="128"/>
      <c r="D109" s="128"/>
      <c r="E109" s="128"/>
      <c r="F109" s="129"/>
    </row>
    <row r="110" spans="1:6" ht="17.45" customHeight="1">
      <c r="A110" s="68" t="s">
        <v>242</v>
      </c>
      <c r="B110" s="69"/>
      <c r="C110" s="69"/>
      <c r="D110" s="70"/>
      <c r="E110" s="73">
        <f>SUM(F26,F36,F42,F59,F74,F90,F107)</f>
        <v>0</v>
      </c>
      <c r="F110" s="74"/>
    </row>
    <row r="111" spans="1:6" ht="12" customHeight="1">
      <c r="A111" s="45"/>
      <c r="B111" s="45"/>
      <c r="C111" s="45"/>
      <c r="D111" s="45"/>
      <c r="E111" s="45"/>
      <c r="F111" s="45"/>
    </row>
    <row r="112" spans="1:6" ht="17.45" customHeight="1">
      <c r="A112" s="110" t="s">
        <v>226</v>
      </c>
      <c r="B112" s="61"/>
      <c r="C112" s="61"/>
      <c r="D112" s="61"/>
      <c r="E112" s="61"/>
      <c r="F112" s="62"/>
    </row>
    <row r="113" spans="1:6" ht="17.45" customHeight="1">
      <c r="A113" s="40"/>
      <c r="B113" s="86" t="s">
        <v>7</v>
      </c>
      <c r="C113" s="86"/>
      <c r="D113" s="86"/>
      <c r="E113" s="86"/>
      <c r="F113" s="87"/>
    </row>
    <row r="114" spans="1:6" ht="12" customHeight="1">
      <c r="A114" s="124" t="s">
        <v>6</v>
      </c>
      <c r="B114" s="125"/>
      <c r="C114" s="125"/>
      <c r="D114" s="125"/>
      <c r="E114" s="125"/>
      <c r="F114" s="126"/>
    </row>
    <row r="115" spans="1:6" ht="12" customHeight="1">
      <c r="A115" s="49"/>
      <c r="B115" s="50"/>
      <c r="C115" s="50"/>
      <c r="D115" s="50"/>
      <c r="E115" s="50"/>
      <c r="F115" s="51"/>
    </row>
    <row r="116" spans="1:6" ht="19.5" customHeight="1">
      <c r="A116" s="111" t="s">
        <v>221</v>
      </c>
      <c r="B116" s="112"/>
      <c r="C116" s="112"/>
      <c r="D116" s="112"/>
      <c r="E116" s="112"/>
      <c r="F116" s="113"/>
    </row>
    <row r="117" spans="1:6" ht="12" customHeight="1">
      <c r="A117" s="114" t="s">
        <v>227</v>
      </c>
      <c r="B117" s="115"/>
      <c r="C117" s="115"/>
      <c r="D117" s="115"/>
      <c r="E117" s="115"/>
      <c r="F117" s="116"/>
    </row>
    <row r="118" spans="1:6" ht="12" customHeight="1">
      <c r="A118" s="13" t="s">
        <v>2</v>
      </c>
      <c r="B118" s="14" t="s">
        <v>3</v>
      </c>
      <c r="C118" s="14" t="s">
        <v>10</v>
      </c>
      <c r="D118" s="14" t="s">
        <v>8</v>
      </c>
      <c r="E118" s="15" t="s">
        <v>4</v>
      </c>
      <c r="F118" s="16" t="s">
        <v>11</v>
      </c>
    </row>
    <row r="119" spans="1:6" ht="12" customHeight="1">
      <c r="A119" s="18" t="s">
        <v>104</v>
      </c>
      <c r="B119" s="21" t="s">
        <v>250</v>
      </c>
      <c r="C119" s="18" t="s">
        <v>77</v>
      </c>
      <c r="D119" s="52">
        <v>1</v>
      </c>
      <c r="E119" s="19"/>
      <c r="F119" s="19">
        <f>E119*D119</f>
        <v>0</v>
      </c>
    </row>
    <row r="120" spans="1:6" ht="12" customHeight="1">
      <c r="A120" s="18" t="s">
        <v>180</v>
      </c>
      <c r="B120" s="21" t="s">
        <v>71</v>
      </c>
      <c r="C120" s="18" t="s">
        <v>81</v>
      </c>
      <c r="D120" s="52">
        <v>1</v>
      </c>
      <c r="E120" s="19"/>
      <c r="F120" s="19">
        <f t="shared" ref="F120:F143" si="7">E120*D120</f>
        <v>0</v>
      </c>
    </row>
    <row r="121" spans="1:6" ht="12" customHeight="1">
      <c r="A121" s="18" t="s">
        <v>181</v>
      </c>
      <c r="B121" s="22" t="s">
        <v>71</v>
      </c>
      <c r="C121" s="18" t="s">
        <v>78</v>
      </c>
      <c r="D121" s="52">
        <v>1</v>
      </c>
      <c r="E121" s="19"/>
      <c r="F121" s="19">
        <f t="shared" si="7"/>
        <v>0</v>
      </c>
    </row>
    <row r="122" spans="1:6" ht="12" customHeight="1">
      <c r="A122" s="18" t="s">
        <v>182</v>
      </c>
      <c r="B122" s="22" t="s">
        <v>71</v>
      </c>
      <c r="C122" s="18" t="s">
        <v>79</v>
      </c>
      <c r="D122" s="52">
        <v>1</v>
      </c>
      <c r="E122" s="19"/>
      <c r="F122" s="19">
        <f t="shared" si="7"/>
        <v>0</v>
      </c>
    </row>
    <row r="123" spans="1:6" ht="12" customHeight="1">
      <c r="A123" s="18" t="s">
        <v>183</v>
      </c>
      <c r="B123" s="22" t="s">
        <v>72</v>
      </c>
      <c r="C123" s="18" t="s">
        <v>81</v>
      </c>
      <c r="D123" s="52">
        <v>1</v>
      </c>
      <c r="E123" s="19"/>
      <c r="F123" s="19">
        <f t="shared" si="7"/>
        <v>0</v>
      </c>
    </row>
    <row r="124" spans="1:6" ht="12" customHeight="1">
      <c r="A124" s="18" t="s">
        <v>184</v>
      </c>
      <c r="B124" s="22" t="s">
        <v>73</v>
      </c>
      <c r="C124" s="18" t="s">
        <v>78</v>
      </c>
      <c r="D124" s="52">
        <v>1</v>
      </c>
      <c r="E124" s="19"/>
      <c r="F124" s="19">
        <f t="shared" si="7"/>
        <v>0</v>
      </c>
    </row>
    <row r="125" spans="1:6" ht="12" customHeight="1">
      <c r="A125" s="18" t="s">
        <v>185</v>
      </c>
      <c r="B125" s="22" t="s">
        <v>73</v>
      </c>
      <c r="C125" s="18" t="s">
        <v>79</v>
      </c>
      <c r="D125" s="52">
        <v>1</v>
      </c>
      <c r="E125" s="19"/>
      <c r="F125" s="19">
        <f t="shared" si="7"/>
        <v>0</v>
      </c>
    </row>
    <row r="126" spans="1:6" ht="12" customHeight="1">
      <c r="A126" s="18" t="s">
        <v>186</v>
      </c>
      <c r="B126" s="22" t="s">
        <v>74</v>
      </c>
      <c r="C126" s="18" t="s">
        <v>81</v>
      </c>
      <c r="D126" s="52">
        <v>1</v>
      </c>
      <c r="E126" s="19"/>
      <c r="F126" s="19">
        <f t="shared" si="7"/>
        <v>0</v>
      </c>
    </row>
    <row r="127" spans="1:6" ht="12" customHeight="1">
      <c r="A127" s="55" t="s">
        <v>187</v>
      </c>
      <c r="B127" s="22" t="s">
        <v>74</v>
      </c>
      <c r="C127" s="18" t="s">
        <v>78</v>
      </c>
      <c r="D127" s="52">
        <v>1</v>
      </c>
      <c r="E127" s="19"/>
      <c r="F127" s="19">
        <f t="shared" si="7"/>
        <v>0</v>
      </c>
    </row>
    <row r="128" spans="1:6" ht="12" customHeight="1">
      <c r="A128" s="55" t="s">
        <v>188</v>
      </c>
      <c r="B128" s="22" t="s">
        <v>74</v>
      </c>
      <c r="C128" s="18" t="s">
        <v>79</v>
      </c>
      <c r="D128" s="52">
        <v>1</v>
      </c>
      <c r="E128" s="19"/>
      <c r="F128" s="19">
        <f t="shared" si="7"/>
        <v>0</v>
      </c>
    </row>
    <row r="129" spans="1:126" ht="12" customHeight="1">
      <c r="A129" s="55" t="s">
        <v>189</v>
      </c>
      <c r="B129" s="22" t="s">
        <v>75</v>
      </c>
      <c r="C129" s="18" t="s">
        <v>81</v>
      </c>
      <c r="D129" s="52">
        <v>1</v>
      </c>
      <c r="E129" s="19"/>
      <c r="F129" s="19">
        <f t="shared" si="7"/>
        <v>0</v>
      </c>
    </row>
    <row r="130" spans="1:126" ht="12" customHeight="1">
      <c r="A130" s="55" t="s">
        <v>190</v>
      </c>
      <c r="B130" s="22" t="s">
        <v>75</v>
      </c>
      <c r="C130" s="18" t="s">
        <v>78</v>
      </c>
      <c r="D130" s="52">
        <v>1</v>
      </c>
      <c r="E130" s="19"/>
      <c r="F130" s="19">
        <f t="shared" si="7"/>
        <v>0</v>
      </c>
    </row>
    <row r="131" spans="1:126" ht="12" customHeight="1">
      <c r="A131" s="18" t="s">
        <v>191</v>
      </c>
      <c r="B131" s="21" t="s">
        <v>75</v>
      </c>
      <c r="C131" s="18" t="s">
        <v>79</v>
      </c>
      <c r="D131" s="52">
        <v>1</v>
      </c>
      <c r="E131" s="19"/>
      <c r="F131" s="19">
        <f t="shared" si="7"/>
        <v>0</v>
      </c>
    </row>
    <row r="132" spans="1:126" ht="12" customHeight="1">
      <c r="A132" s="18" t="s">
        <v>192</v>
      </c>
      <c r="B132" s="21" t="s">
        <v>76</v>
      </c>
      <c r="C132" s="18" t="s">
        <v>80</v>
      </c>
      <c r="D132" s="52">
        <v>1</v>
      </c>
      <c r="E132" s="19"/>
      <c r="F132" s="19">
        <f t="shared" si="7"/>
        <v>0</v>
      </c>
    </row>
    <row r="133" spans="1:126" ht="12" customHeight="1">
      <c r="A133" s="57" t="s">
        <v>193</v>
      </c>
      <c r="B133" s="21" t="s">
        <v>170</v>
      </c>
      <c r="C133" s="18" t="s">
        <v>209</v>
      </c>
      <c r="D133" s="52">
        <v>1</v>
      </c>
      <c r="E133" s="19"/>
      <c r="F133" s="19">
        <f t="shared" si="7"/>
        <v>0</v>
      </c>
    </row>
    <row r="134" spans="1:126" ht="12" customHeight="1">
      <c r="A134" s="57" t="s">
        <v>194</v>
      </c>
      <c r="B134" s="21" t="s">
        <v>174</v>
      </c>
      <c r="C134" s="18" t="s">
        <v>80</v>
      </c>
      <c r="D134" s="52">
        <v>1</v>
      </c>
      <c r="E134" s="19"/>
      <c r="F134" s="19">
        <f t="shared" si="7"/>
        <v>0</v>
      </c>
    </row>
    <row r="135" spans="1:126" ht="12" customHeight="1">
      <c r="A135" s="57" t="s">
        <v>195</v>
      </c>
      <c r="B135" s="21" t="s">
        <v>175</v>
      </c>
      <c r="C135" s="18" t="s">
        <v>80</v>
      </c>
      <c r="D135" s="52">
        <v>1</v>
      </c>
      <c r="E135" s="19"/>
      <c r="F135" s="19">
        <f t="shared" si="7"/>
        <v>0</v>
      </c>
    </row>
    <row r="136" spans="1:126" ht="12" customHeight="1">
      <c r="A136" s="57" t="s">
        <v>196</v>
      </c>
      <c r="B136" s="21" t="s">
        <v>176</v>
      </c>
      <c r="C136" s="18" t="s">
        <v>80</v>
      </c>
      <c r="D136" s="52">
        <v>1</v>
      </c>
      <c r="E136" s="19"/>
      <c r="F136" s="19">
        <f t="shared" si="7"/>
        <v>0</v>
      </c>
    </row>
    <row r="137" spans="1:126" ht="12" customHeight="1">
      <c r="A137" s="57" t="s">
        <v>197</v>
      </c>
      <c r="B137" s="21" t="s">
        <v>177</v>
      </c>
      <c r="C137" s="18" t="s">
        <v>80</v>
      </c>
      <c r="D137" s="52">
        <v>1</v>
      </c>
      <c r="E137" s="19"/>
      <c r="F137" s="19">
        <f t="shared" si="7"/>
        <v>0</v>
      </c>
    </row>
    <row r="138" spans="1:126" ht="12" customHeight="1">
      <c r="A138" s="57" t="s">
        <v>198</v>
      </c>
      <c r="B138" s="21" t="s">
        <v>178</v>
      </c>
      <c r="C138" s="18" t="s">
        <v>80</v>
      </c>
      <c r="D138" s="52">
        <v>1</v>
      </c>
      <c r="E138" s="19"/>
      <c r="F138" s="19">
        <f t="shared" si="7"/>
        <v>0</v>
      </c>
    </row>
    <row r="139" spans="1:126" ht="12" customHeight="1">
      <c r="A139" s="57" t="s">
        <v>199</v>
      </c>
      <c r="B139" s="21" t="s">
        <v>179</v>
      </c>
      <c r="C139" s="18" t="s">
        <v>80</v>
      </c>
      <c r="D139" s="52">
        <v>1</v>
      </c>
      <c r="E139" s="19"/>
      <c r="F139" s="19">
        <f t="shared" si="7"/>
        <v>0</v>
      </c>
    </row>
    <row r="140" spans="1:126" ht="12" customHeight="1">
      <c r="A140" s="57" t="s">
        <v>200</v>
      </c>
      <c r="B140" s="21" t="s">
        <v>171</v>
      </c>
      <c r="C140" s="18" t="s">
        <v>80</v>
      </c>
      <c r="D140" s="52">
        <v>1</v>
      </c>
      <c r="E140" s="19"/>
      <c r="F140" s="19">
        <f t="shared" si="7"/>
        <v>0</v>
      </c>
    </row>
    <row r="141" spans="1:126" ht="12" customHeight="1">
      <c r="A141" s="58" t="s">
        <v>216</v>
      </c>
      <c r="B141" s="21" t="s">
        <v>219</v>
      </c>
      <c r="C141" s="18" t="s">
        <v>80</v>
      </c>
      <c r="D141" s="52">
        <v>1</v>
      </c>
      <c r="E141" s="19"/>
      <c r="F141" s="24">
        <f t="shared" si="7"/>
        <v>0</v>
      </c>
    </row>
    <row r="142" spans="1:126" s="23" customFormat="1" ht="12" customHeight="1">
      <c r="A142" s="58" t="s">
        <v>217</v>
      </c>
      <c r="B142" s="21" t="s">
        <v>219</v>
      </c>
      <c r="C142" s="18" t="s">
        <v>78</v>
      </c>
      <c r="D142" s="52">
        <v>1</v>
      </c>
      <c r="E142" s="19"/>
      <c r="F142" s="24">
        <f t="shared" si="7"/>
        <v>0</v>
      </c>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3"/>
      <c r="AP142" s="3"/>
      <c r="AQ142" s="3"/>
      <c r="AR142" s="3"/>
      <c r="AS142" s="3"/>
      <c r="AT142" s="3"/>
      <c r="AU142" s="3"/>
      <c r="AV142" s="3"/>
      <c r="AW142" s="3"/>
      <c r="AX142" s="3"/>
      <c r="AY142" s="3"/>
      <c r="AZ142" s="3"/>
      <c r="BA142" s="3"/>
      <c r="BB142" s="3"/>
      <c r="BC142" s="3"/>
      <c r="BD142" s="3"/>
      <c r="BE142" s="3"/>
      <c r="BF142" s="3"/>
      <c r="BG142" s="3"/>
      <c r="BH142" s="3"/>
      <c r="BI142" s="3"/>
      <c r="BJ142" s="3"/>
      <c r="BK142" s="3"/>
      <c r="BL142" s="3"/>
      <c r="BM142" s="3"/>
      <c r="BN142" s="3"/>
      <c r="BO142" s="3"/>
      <c r="BP142" s="3"/>
      <c r="BQ142" s="3"/>
      <c r="BR142" s="3"/>
      <c r="BS142" s="3"/>
      <c r="BT142" s="3"/>
      <c r="BU142" s="3"/>
      <c r="BV142" s="3"/>
      <c r="BW142" s="3"/>
      <c r="BX142" s="3"/>
      <c r="BY142" s="3"/>
      <c r="BZ142" s="3"/>
      <c r="CA142" s="3"/>
      <c r="CB142" s="3"/>
      <c r="CC142" s="3"/>
      <c r="CD142" s="3"/>
      <c r="CE142" s="3"/>
      <c r="CF142" s="3"/>
      <c r="CG142" s="3"/>
      <c r="CH142" s="3"/>
      <c r="CI142" s="3"/>
      <c r="CJ142" s="3"/>
      <c r="CK142" s="3"/>
      <c r="CL142" s="3"/>
      <c r="CM142" s="3"/>
      <c r="CN142" s="3"/>
      <c r="CO142" s="3"/>
      <c r="CP142" s="3"/>
      <c r="CQ142" s="3"/>
      <c r="CR142" s="3"/>
      <c r="CS142" s="3"/>
      <c r="CT142" s="3"/>
      <c r="CU142" s="3"/>
      <c r="CV142" s="3"/>
      <c r="CW142" s="3"/>
      <c r="CX142" s="3"/>
      <c r="CY142" s="3"/>
      <c r="CZ142" s="3"/>
      <c r="DA142" s="3"/>
      <c r="DB142" s="3"/>
      <c r="DC142" s="3"/>
      <c r="DD142" s="3"/>
      <c r="DE142" s="3"/>
      <c r="DF142" s="3"/>
      <c r="DG142" s="3"/>
      <c r="DH142" s="3"/>
      <c r="DI142" s="3"/>
      <c r="DJ142" s="3"/>
      <c r="DK142" s="3"/>
      <c r="DL142" s="3"/>
      <c r="DM142" s="3"/>
      <c r="DN142" s="3"/>
      <c r="DO142" s="3"/>
      <c r="DP142" s="3"/>
      <c r="DQ142" s="3"/>
      <c r="DR142" s="3"/>
      <c r="DS142" s="3"/>
      <c r="DT142" s="3"/>
      <c r="DU142" s="3"/>
      <c r="DV142" s="3"/>
    </row>
    <row r="143" spans="1:126" s="23" customFormat="1" ht="12" customHeight="1">
      <c r="A143" s="58" t="s">
        <v>218</v>
      </c>
      <c r="B143" s="21" t="s">
        <v>219</v>
      </c>
      <c r="C143" s="18" t="s">
        <v>79</v>
      </c>
      <c r="D143" s="52">
        <v>1</v>
      </c>
      <c r="E143" s="19"/>
      <c r="F143" s="24">
        <f t="shared" si="7"/>
        <v>0</v>
      </c>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3"/>
      <c r="AP143" s="3"/>
      <c r="AQ143" s="3"/>
      <c r="AR143" s="3"/>
      <c r="AS143" s="3"/>
      <c r="AT143" s="3"/>
      <c r="AU143" s="3"/>
      <c r="AV143" s="3"/>
      <c r="AW143" s="3"/>
      <c r="AX143" s="3"/>
      <c r="AY143" s="3"/>
      <c r="AZ143" s="3"/>
      <c r="BA143" s="3"/>
      <c r="BB143" s="3"/>
      <c r="BC143" s="3"/>
      <c r="BD143" s="3"/>
      <c r="BE143" s="3"/>
      <c r="BF143" s="3"/>
      <c r="BG143" s="3"/>
      <c r="BH143" s="3"/>
      <c r="BI143" s="3"/>
      <c r="BJ143" s="3"/>
      <c r="BK143" s="3"/>
      <c r="BL143" s="3"/>
      <c r="BM143" s="3"/>
      <c r="BN143" s="3"/>
      <c r="BO143" s="3"/>
      <c r="BP143" s="3"/>
      <c r="BQ143" s="3"/>
      <c r="BR143" s="3"/>
      <c r="BS143" s="3"/>
      <c r="BT143" s="3"/>
      <c r="BU143" s="3"/>
      <c r="BV143" s="3"/>
      <c r="BW143" s="3"/>
      <c r="BX143" s="3"/>
      <c r="BY143" s="3"/>
      <c r="BZ143" s="3"/>
      <c r="CA143" s="3"/>
      <c r="CB143" s="3"/>
      <c r="CC143" s="3"/>
      <c r="CD143" s="3"/>
      <c r="CE143" s="3"/>
      <c r="CF143" s="3"/>
      <c r="CG143" s="3"/>
      <c r="CH143" s="3"/>
      <c r="CI143" s="3"/>
      <c r="CJ143" s="3"/>
      <c r="CK143" s="3"/>
      <c r="CL143" s="3"/>
      <c r="CM143" s="3"/>
      <c r="CN143" s="3"/>
      <c r="CO143" s="3"/>
      <c r="CP143" s="3"/>
      <c r="CQ143" s="3"/>
      <c r="CR143" s="3"/>
      <c r="CS143" s="3"/>
      <c r="CT143" s="3"/>
      <c r="CU143" s="3"/>
      <c r="CV143" s="3"/>
      <c r="CW143" s="3"/>
      <c r="CX143" s="3"/>
      <c r="CY143" s="3"/>
      <c r="CZ143" s="3"/>
      <c r="DA143" s="3"/>
      <c r="DB143" s="3"/>
      <c r="DC143" s="3"/>
      <c r="DD143" s="3"/>
      <c r="DE143" s="3"/>
      <c r="DF143" s="3"/>
      <c r="DG143" s="3"/>
      <c r="DH143" s="3"/>
      <c r="DI143" s="3"/>
      <c r="DJ143" s="3"/>
      <c r="DK143" s="3"/>
      <c r="DL143" s="3"/>
      <c r="DM143" s="3"/>
      <c r="DN143" s="3"/>
      <c r="DO143" s="3"/>
      <c r="DP143" s="3"/>
      <c r="DQ143" s="3"/>
      <c r="DR143" s="3"/>
      <c r="DS143" s="3"/>
      <c r="DT143" s="3"/>
      <c r="DU143" s="3"/>
      <c r="DV143" s="3"/>
    </row>
    <row r="144" spans="1:126" s="23" customFormat="1" ht="18.600000000000001" customHeight="1">
      <c r="A144" s="79" t="s">
        <v>225</v>
      </c>
      <c r="B144" s="80"/>
      <c r="C144" s="80"/>
      <c r="D144" s="80"/>
      <c r="E144" s="81"/>
      <c r="F144" s="20">
        <f>SUM(F119:F143)</f>
        <v>0</v>
      </c>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3"/>
      <c r="AP144" s="3"/>
      <c r="AQ144" s="3"/>
      <c r="AR144" s="3"/>
      <c r="AS144" s="3"/>
      <c r="AT144" s="3"/>
      <c r="AU144" s="3"/>
      <c r="AV144" s="3"/>
      <c r="AW144" s="3"/>
      <c r="AX144" s="3"/>
      <c r="AY144" s="3"/>
      <c r="AZ144" s="3"/>
      <c r="BA144" s="3"/>
      <c r="BB144" s="3"/>
      <c r="BC144" s="3"/>
      <c r="BD144" s="3"/>
      <c r="BE144" s="3"/>
      <c r="BF144" s="3"/>
      <c r="BG144" s="3"/>
      <c r="BH144" s="3"/>
      <c r="BI144" s="3"/>
      <c r="BJ144" s="3"/>
      <c r="BK144" s="3"/>
      <c r="BL144" s="3"/>
      <c r="BM144" s="3"/>
      <c r="BN144" s="3"/>
      <c r="BO144" s="3"/>
      <c r="BP144" s="3"/>
      <c r="BQ144" s="3"/>
      <c r="BR144" s="3"/>
      <c r="BS144" s="3"/>
      <c r="BT144" s="3"/>
      <c r="BU144" s="3"/>
      <c r="BV144" s="3"/>
      <c r="BW144" s="3"/>
      <c r="BX144" s="3"/>
      <c r="BY144" s="3"/>
      <c r="BZ144" s="3"/>
      <c r="CA144" s="3"/>
      <c r="CB144" s="3"/>
      <c r="CC144" s="3"/>
      <c r="CD144" s="3"/>
      <c r="CE144" s="3"/>
      <c r="CF144" s="3"/>
      <c r="CG144" s="3"/>
      <c r="CH144" s="3"/>
      <c r="CI144" s="3"/>
      <c r="CJ144" s="3"/>
      <c r="CK144" s="3"/>
      <c r="CL144" s="3"/>
      <c r="CM144" s="3"/>
      <c r="CN144" s="3"/>
      <c r="CO144" s="3"/>
      <c r="CP144" s="3"/>
      <c r="CQ144" s="3"/>
      <c r="CR144" s="3"/>
      <c r="CS144" s="3"/>
      <c r="CT144" s="3"/>
      <c r="CU144" s="3"/>
      <c r="CV144" s="3"/>
      <c r="CW144" s="3"/>
      <c r="CX144" s="3"/>
      <c r="CY144" s="3"/>
      <c r="CZ144" s="3"/>
      <c r="DA144" s="3"/>
      <c r="DB144" s="3"/>
      <c r="DC144" s="3"/>
      <c r="DD144" s="3"/>
      <c r="DE144" s="3"/>
      <c r="DF144" s="3"/>
      <c r="DG144" s="3"/>
      <c r="DH144" s="3"/>
      <c r="DI144" s="3"/>
      <c r="DJ144" s="3"/>
      <c r="DK144" s="3"/>
      <c r="DL144" s="3"/>
      <c r="DM144" s="3"/>
      <c r="DN144" s="3"/>
      <c r="DO144" s="3"/>
      <c r="DP144" s="3"/>
      <c r="DQ144" s="3"/>
      <c r="DR144" s="3"/>
      <c r="DS144" s="3"/>
      <c r="DT144" s="3"/>
      <c r="DU144" s="3"/>
      <c r="DV144" s="3"/>
    </row>
    <row r="145" spans="1:6" ht="12" customHeight="1">
      <c r="A145" s="45"/>
      <c r="B145" s="46"/>
      <c r="C145" s="45"/>
      <c r="D145" s="45"/>
      <c r="E145" s="47"/>
      <c r="F145" s="48"/>
    </row>
    <row r="146" spans="1:6" ht="12" customHeight="1">
      <c r="A146" s="59"/>
      <c r="B146" s="59"/>
      <c r="C146" s="59"/>
      <c r="D146" s="59"/>
      <c r="E146" s="59"/>
      <c r="F146" s="59"/>
    </row>
    <row r="147" spans="1:6" ht="12" customHeight="1">
      <c r="A147" s="59"/>
      <c r="B147" s="59"/>
      <c r="C147" s="59"/>
      <c r="D147" s="59"/>
      <c r="E147" s="59"/>
      <c r="F147" s="59"/>
    </row>
  </sheetData>
  <mergeCells count="31">
    <mergeCell ref="A36:E36"/>
    <mergeCell ref="A90:E90"/>
    <mergeCell ref="A114:F114"/>
    <mergeCell ref="A74:E74"/>
    <mergeCell ref="A37:F37"/>
    <mergeCell ref="A42:E42"/>
    <mergeCell ref="A43:F43"/>
    <mergeCell ref="A59:E59"/>
    <mergeCell ref="A61:F61"/>
    <mergeCell ref="A91:F91"/>
    <mergeCell ref="A107:E107"/>
    <mergeCell ref="A109:F109"/>
    <mergeCell ref="A110:D110"/>
    <mergeCell ref="E110:F110"/>
    <mergeCell ref="A75:F75"/>
    <mergeCell ref="B1:F4"/>
    <mergeCell ref="A16:F16"/>
    <mergeCell ref="A17:F17"/>
    <mergeCell ref="A26:E26"/>
    <mergeCell ref="A27:F27"/>
    <mergeCell ref="A12:F15"/>
    <mergeCell ref="A11:F11"/>
    <mergeCell ref="B9:F9"/>
    <mergeCell ref="B7:F7"/>
    <mergeCell ref="A144:E144"/>
    <mergeCell ref="A146:F146"/>
    <mergeCell ref="A147:F147"/>
    <mergeCell ref="A112:F112"/>
    <mergeCell ref="B113:F113"/>
    <mergeCell ref="A116:F116"/>
    <mergeCell ref="A117:F117"/>
  </mergeCells>
  <dataValidations count="2">
    <dataValidation allowBlank="1" showErrorMessage="1" sqref="B20:B25 B63:B69 B71:B73 B77:B89" xr:uid="{CE566593-02EF-411C-ABD0-305F9F6CD36A}"/>
    <dataValidation allowBlank="1" showErrorMessage="1" prompt="Initial Mobilization – Including Five-Stage Decon (with shower &amp; loadout) GFCI electric panel, (Includes all required components to install and remove temporary power hookup). (Includes Extension Power Cords)  _x000a_" sqref="B19" xr:uid="{BC5A55F1-B907-4B63-93E3-AAABDF8F1DBA}"/>
  </dataValidations>
  <pageMargins left="0.7" right="0.7" top="0.75" bottom="0.75" header="0.3" footer="0.3"/>
  <pageSetup scale="78" fitToHeight="0" orientation="portrait" r:id="rId1"/>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262064C-AEB6-495C-A4DE-646EBC8D279D}">
  <sheetPr>
    <pageSetUpPr fitToPage="1"/>
  </sheetPr>
  <dimension ref="A1:DV147"/>
  <sheetViews>
    <sheetView topLeftCell="A48" zoomScale="80" zoomScaleNormal="80" workbookViewId="0">
      <selection activeCell="A91" sqref="A91:F91"/>
    </sheetView>
  </sheetViews>
  <sheetFormatPr defaultColWidth="9.140625" defaultRowHeight="12.95" customHeight="1"/>
  <cols>
    <col min="1" max="1" width="17.5703125" style="3" customWidth="1"/>
    <col min="2" max="2" width="45.140625" style="9" customWidth="1"/>
    <col min="3" max="3" width="12.5703125" style="3" customWidth="1"/>
    <col min="4" max="4" width="10.5703125" style="3" customWidth="1"/>
    <col min="5" max="5" width="14.85546875" style="41" customWidth="1"/>
    <col min="6" max="6" width="20.85546875" style="42" customWidth="1"/>
    <col min="7" max="16384" width="9.140625" style="3"/>
  </cols>
  <sheetData>
    <row r="1" spans="1:6" ht="12.95" customHeight="1">
      <c r="A1" s="2"/>
      <c r="B1" s="117" t="s">
        <v>237</v>
      </c>
      <c r="C1" s="117"/>
      <c r="D1" s="117"/>
      <c r="E1" s="117"/>
      <c r="F1" s="118"/>
    </row>
    <row r="2" spans="1:6" ht="12.95" customHeight="1">
      <c r="A2" s="4"/>
      <c r="B2" s="119"/>
      <c r="C2" s="119"/>
      <c r="D2" s="119"/>
      <c r="E2" s="119"/>
      <c r="F2" s="120"/>
    </row>
    <row r="3" spans="1:6" s="5" customFormat="1" ht="12.95" customHeight="1">
      <c r="A3" s="4"/>
      <c r="B3" s="119"/>
      <c r="C3" s="119"/>
      <c r="D3" s="119"/>
      <c r="E3" s="119"/>
      <c r="F3" s="120"/>
    </row>
    <row r="4" spans="1:6" ht="12.95" customHeight="1">
      <c r="A4" s="4"/>
      <c r="B4" s="119"/>
      <c r="C4" s="119"/>
      <c r="D4" s="119"/>
      <c r="E4" s="119"/>
      <c r="F4" s="120"/>
    </row>
    <row r="5" spans="1:6" ht="12.95" customHeight="1">
      <c r="A5" s="4"/>
      <c r="B5" s="6"/>
      <c r="C5" s="6"/>
      <c r="D5" s="6"/>
      <c r="E5" s="7"/>
      <c r="F5" s="8"/>
    </row>
    <row r="6" spans="1:6" ht="12.95" customHeight="1">
      <c r="A6" s="4"/>
      <c r="D6" s="10"/>
      <c r="E6" s="11"/>
      <c r="F6" s="12"/>
    </row>
    <row r="7" spans="1:6" ht="12.95" customHeight="1">
      <c r="A7" s="44" t="s">
        <v>0</v>
      </c>
      <c r="B7" s="108"/>
      <c r="C7" s="108"/>
      <c r="D7" s="108"/>
      <c r="E7" s="108"/>
      <c r="F7" s="109"/>
    </row>
    <row r="8" spans="1:6" ht="12.95" customHeight="1">
      <c r="A8" s="43"/>
      <c r="D8" s="10"/>
      <c r="E8" s="11"/>
      <c r="F8" s="12"/>
    </row>
    <row r="9" spans="1:6" ht="12.95" customHeight="1">
      <c r="A9" s="44" t="s">
        <v>1</v>
      </c>
      <c r="B9" s="95" t="s">
        <v>231</v>
      </c>
      <c r="C9" s="95"/>
      <c r="D9" s="95"/>
      <c r="E9" s="95"/>
      <c r="F9" s="96"/>
    </row>
    <row r="10" spans="1:6" ht="12.95" customHeight="1">
      <c r="A10" s="4"/>
      <c r="D10" s="10"/>
      <c r="E10" s="11"/>
      <c r="F10" s="12"/>
    </row>
    <row r="11" spans="1:6" ht="12.95" customHeight="1">
      <c r="A11" s="97" t="s">
        <v>9</v>
      </c>
      <c r="B11" s="98"/>
      <c r="C11" s="98"/>
      <c r="D11" s="98"/>
      <c r="E11" s="98"/>
      <c r="F11" s="99"/>
    </row>
    <row r="12" spans="1:6" ht="12.95" customHeight="1">
      <c r="A12" s="100" t="s">
        <v>12</v>
      </c>
      <c r="B12" s="101"/>
      <c r="C12" s="101"/>
      <c r="D12" s="101"/>
      <c r="E12" s="101"/>
      <c r="F12" s="102"/>
    </row>
    <row r="13" spans="1:6" ht="12.95" customHeight="1">
      <c r="A13" s="100"/>
      <c r="B13" s="101"/>
      <c r="C13" s="101"/>
      <c r="D13" s="101"/>
      <c r="E13" s="101"/>
      <c r="F13" s="102"/>
    </row>
    <row r="14" spans="1:6" ht="12.95" customHeight="1">
      <c r="A14" s="100"/>
      <c r="B14" s="101"/>
      <c r="C14" s="101"/>
      <c r="D14" s="101"/>
      <c r="E14" s="101"/>
      <c r="F14" s="102"/>
    </row>
    <row r="15" spans="1:6" ht="207.6" customHeight="1">
      <c r="A15" s="103"/>
      <c r="B15" s="104"/>
      <c r="C15" s="104"/>
      <c r="D15" s="104"/>
      <c r="E15" s="104"/>
      <c r="F15" s="105"/>
    </row>
    <row r="16" spans="1:6" s="1" customFormat="1" ht="12.95" customHeight="1">
      <c r="A16" s="130" t="s">
        <v>224</v>
      </c>
      <c r="B16" s="131"/>
      <c r="C16" s="131"/>
      <c r="D16" s="131"/>
      <c r="E16" s="131"/>
      <c r="F16" s="131"/>
    </row>
    <row r="17" spans="1:126" ht="12.95" customHeight="1">
      <c r="A17" s="77" t="s">
        <v>204</v>
      </c>
      <c r="B17" s="78"/>
      <c r="C17" s="78"/>
      <c r="D17" s="78"/>
      <c r="E17" s="78"/>
      <c r="F17" s="78"/>
    </row>
    <row r="18" spans="1:126" ht="12.95" customHeight="1">
      <c r="A18" s="13" t="s">
        <v>2</v>
      </c>
      <c r="B18" s="14" t="s">
        <v>3</v>
      </c>
      <c r="C18" s="14" t="s">
        <v>10</v>
      </c>
      <c r="D18" s="14" t="s">
        <v>8</v>
      </c>
      <c r="E18" s="15" t="s">
        <v>4</v>
      </c>
      <c r="F18" s="16" t="s">
        <v>11</v>
      </c>
    </row>
    <row r="19" spans="1:126" ht="12.95" customHeight="1">
      <c r="A19" s="18" t="s">
        <v>88</v>
      </c>
      <c r="B19" s="17" t="s">
        <v>13</v>
      </c>
      <c r="C19" s="18" t="s">
        <v>18</v>
      </c>
      <c r="D19" s="52">
        <v>1</v>
      </c>
      <c r="E19" s="19"/>
      <c r="F19" s="19">
        <f>E19*D19</f>
        <v>0</v>
      </c>
    </row>
    <row r="20" spans="1:126" ht="12.95" customHeight="1">
      <c r="A20" s="18" t="s">
        <v>89</v>
      </c>
      <c r="B20" s="17" t="s">
        <v>14</v>
      </c>
      <c r="C20" s="18" t="s">
        <v>18</v>
      </c>
      <c r="D20" s="52">
        <v>1</v>
      </c>
      <c r="E20" s="19"/>
      <c r="F20" s="19">
        <f t="shared" ref="F20:F25" si="0">E20*D20</f>
        <v>0</v>
      </c>
    </row>
    <row r="21" spans="1:126" ht="12.95" customHeight="1">
      <c r="A21" s="18" t="s">
        <v>90</v>
      </c>
      <c r="B21" s="17" t="s">
        <v>15</v>
      </c>
      <c r="C21" s="18" t="s">
        <v>18</v>
      </c>
      <c r="D21" s="52">
        <v>1</v>
      </c>
      <c r="E21" s="19"/>
      <c r="F21" s="19">
        <f t="shared" si="0"/>
        <v>0</v>
      </c>
    </row>
    <row r="22" spans="1:126" ht="12.95" customHeight="1">
      <c r="A22" s="18" t="s">
        <v>91</v>
      </c>
      <c r="B22" s="17" t="s">
        <v>16</v>
      </c>
      <c r="C22" s="18" t="s">
        <v>18</v>
      </c>
      <c r="D22" s="52">
        <v>1</v>
      </c>
      <c r="E22" s="19"/>
      <c r="F22" s="19">
        <f t="shared" si="0"/>
        <v>0</v>
      </c>
    </row>
    <row r="23" spans="1:126" ht="12.95" customHeight="1">
      <c r="A23" s="18" t="s">
        <v>92</v>
      </c>
      <c r="B23" s="17" t="s">
        <v>230</v>
      </c>
      <c r="C23" s="18" t="s">
        <v>18</v>
      </c>
      <c r="D23" s="52">
        <v>1</v>
      </c>
      <c r="E23" s="19"/>
      <c r="F23" s="19">
        <f t="shared" si="0"/>
        <v>0</v>
      </c>
    </row>
    <row r="24" spans="1:126" ht="12.95" customHeight="1">
      <c r="A24" s="18" t="s">
        <v>93</v>
      </c>
      <c r="B24" s="17" t="s">
        <v>17</v>
      </c>
      <c r="C24" s="18" t="s">
        <v>18</v>
      </c>
      <c r="D24" s="52">
        <v>1</v>
      </c>
      <c r="E24" s="19"/>
      <c r="F24" s="19">
        <f t="shared" si="0"/>
        <v>0</v>
      </c>
    </row>
    <row r="25" spans="1:126" ht="12.95" customHeight="1">
      <c r="A25" s="18" t="s">
        <v>94</v>
      </c>
      <c r="B25" s="17" t="s">
        <v>87</v>
      </c>
      <c r="C25" s="18" t="s">
        <v>18</v>
      </c>
      <c r="D25" s="52">
        <v>1</v>
      </c>
      <c r="E25" s="19"/>
      <c r="F25" s="19">
        <f t="shared" si="0"/>
        <v>0</v>
      </c>
    </row>
    <row r="26" spans="1:126" ht="12.95" customHeight="1">
      <c r="A26" s="63" t="s">
        <v>19</v>
      </c>
      <c r="B26" s="64"/>
      <c r="C26" s="64"/>
      <c r="D26" s="64"/>
      <c r="E26" s="64"/>
      <c r="F26" s="20">
        <f>SUM(F19:F25)</f>
        <v>0</v>
      </c>
    </row>
    <row r="27" spans="1:126" ht="12.95" customHeight="1">
      <c r="A27" s="77" t="s">
        <v>205</v>
      </c>
      <c r="B27" s="78"/>
      <c r="C27" s="78"/>
      <c r="D27" s="78"/>
      <c r="E27" s="78"/>
      <c r="F27" s="78"/>
    </row>
    <row r="28" spans="1:126" ht="12.95" customHeight="1">
      <c r="A28" s="13" t="s">
        <v>2</v>
      </c>
      <c r="B28" s="14" t="s">
        <v>3</v>
      </c>
      <c r="C28" s="14" t="s">
        <v>10</v>
      </c>
      <c r="D28" s="14" t="s">
        <v>8</v>
      </c>
      <c r="E28" s="15" t="s">
        <v>4</v>
      </c>
      <c r="F28" s="16" t="s">
        <v>11</v>
      </c>
    </row>
    <row r="29" spans="1:126" ht="12.95" customHeight="1">
      <c r="A29" s="18" t="s">
        <v>95</v>
      </c>
      <c r="B29" s="21" t="s">
        <v>61</v>
      </c>
      <c r="C29" s="18" t="s">
        <v>68</v>
      </c>
      <c r="D29" s="52">
        <v>1</v>
      </c>
      <c r="E29" s="19"/>
      <c r="F29" s="19">
        <f>E29*D29</f>
        <v>0</v>
      </c>
    </row>
    <row r="30" spans="1:126" ht="12.95" customHeight="1">
      <c r="A30" s="18" t="s">
        <v>96</v>
      </c>
      <c r="B30" s="21" t="s">
        <v>62</v>
      </c>
      <c r="C30" s="18" t="s">
        <v>68</v>
      </c>
      <c r="D30" s="52">
        <v>1</v>
      </c>
      <c r="E30" s="19"/>
      <c r="F30" s="19">
        <f t="shared" ref="F30:F35" si="1">E30*D30</f>
        <v>0</v>
      </c>
    </row>
    <row r="31" spans="1:126" ht="12.95" customHeight="1">
      <c r="A31" s="18" t="s">
        <v>97</v>
      </c>
      <c r="B31" s="22" t="s">
        <v>63</v>
      </c>
      <c r="C31" s="18" t="s">
        <v>68</v>
      </c>
      <c r="D31" s="52">
        <v>1</v>
      </c>
      <c r="E31" s="19"/>
      <c r="F31" s="19">
        <f t="shared" si="1"/>
        <v>0</v>
      </c>
    </row>
    <row r="32" spans="1:126" s="23" customFormat="1" ht="12.95" customHeight="1">
      <c r="A32" s="18" t="s">
        <v>98</v>
      </c>
      <c r="B32" s="22" t="s">
        <v>64</v>
      </c>
      <c r="C32" s="18" t="s">
        <v>68</v>
      </c>
      <c r="D32" s="52">
        <v>1</v>
      </c>
      <c r="E32" s="19"/>
      <c r="F32" s="19">
        <f t="shared" si="1"/>
        <v>0</v>
      </c>
      <c r="G32" s="3"/>
      <c r="H32" s="3"/>
      <c r="I32" s="3"/>
      <c r="J32" s="3"/>
      <c r="K32" s="3"/>
      <c r="L32" s="3"/>
      <c r="M32" s="3"/>
      <c r="N32" s="3"/>
      <c r="O32" s="3"/>
      <c r="P32" s="3"/>
      <c r="Q32" s="3"/>
      <c r="R32" s="3"/>
      <c r="S32" s="3"/>
      <c r="T32" s="3"/>
      <c r="U32" s="3"/>
      <c r="V32" s="3"/>
      <c r="W32" s="3"/>
      <c r="X32" s="3"/>
      <c r="Y32" s="3"/>
      <c r="Z32" s="3"/>
      <c r="AA32" s="3"/>
      <c r="AB32" s="3"/>
      <c r="AC32" s="3"/>
      <c r="AD32" s="3"/>
      <c r="AE32" s="3"/>
      <c r="AF32" s="3"/>
      <c r="AG32" s="3"/>
      <c r="AH32" s="3"/>
      <c r="AI32" s="3"/>
      <c r="AJ32" s="3"/>
      <c r="AK32" s="3"/>
      <c r="AL32" s="3"/>
      <c r="AM32" s="3"/>
      <c r="AN32" s="3"/>
      <c r="AO32" s="3"/>
      <c r="AP32" s="3"/>
      <c r="AQ32" s="3"/>
      <c r="AR32" s="3"/>
      <c r="AS32" s="3"/>
      <c r="AT32" s="3"/>
      <c r="AU32" s="3"/>
      <c r="AV32" s="3"/>
      <c r="AW32" s="3"/>
      <c r="AX32" s="3"/>
      <c r="AY32" s="3"/>
      <c r="AZ32" s="3"/>
      <c r="BA32" s="3"/>
      <c r="BB32" s="3"/>
      <c r="BC32" s="3"/>
      <c r="BD32" s="3"/>
      <c r="BE32" s="3"/>
      <c r="BF32" s="3"/>
      <c r="BG32" s="3"/>
      <c r="BH32" s="3"/>
      <c r="BI32" s="3"/>
      <c r="BJ32" s="3"/>
      <c r="BK32" s="3"/>
      <c r="BL32" s="3"/>
      <c r="BM32" s="3"/>
      <c r="BN32" s="3"/>
      <c r="BO32" s="3"/>
      <c r="BP32" s="3"/>
      <c r="BQ32" s="3"/>
      <c r="BR32" s="3"/>
      <c r="BS32" s="3"/>
      <c r="BT32" s="3"/>
      <c r="BU32" s="3"/>
      <c r="BV32" s="3"/>
      <c r="BW32" s="3"/>
      <c r="BX32" s="3"/>
      <c r="BY32" s="3"/>
      <c r="BZ32" s="3"/>
      <c r="CA32" s="3"/>
      <c r="CB32" s="3"/>
      <c r="CC32" s="3"/>
      <c r="CD32" s="3"/>
      <c r="CE32" s="3"/>
      <c r="CF32" s="3"/>
      <c r="CG32" s="3"/>
      <c r="CH32" s="3"/>
      <c r="CI32" s="3"/>
      <c r="CJ32" s="3"/>
      <c r="CK32" s="3"/>
      <c r="CL32" s="3"/>
      <c r="CM32" s="3"/>
      <c r="CN32" s="3"/>
      <c r="CO32" s="3"/>
      <c r="CP32" s="3"/>
      <c r="CQ32" s="3"/>
      <c r="CR32" s="3"/>
      <c r="CS32" s="3"/>
      <c r="CT32" s="3"/>
      <c r="CU32" s="3"/>
      <c r="CV32" s="3"/>
      <c r="CW32" s="3"/>
      <c r="CX32" s="3"/>
      <c r="CY32" s="3"/>
      <c r="CZ32" s="3"/>
      <c r="DA32" s="3"/>
      <c r="DB32" s="3"/>
      <c r="DC32" s="3"/>
      <c r="DD32" s="3"/>
      <c r="DE32" s="3"/>
      <c r="DF32" s="3"/>
      <c r="DG32" s="3"/>
      <c r="DH32" s="3"/>
      <c r="DI32" s="3"/>
      <c r="DJ32" s="3"/>
      <c r="DK32" s="3"/>
      <c r="DL32" s="3"/>
      <c r="DM32" s="3"/>
      <c r="DN32" s="3"/>
      <c r="DO32" s="3"/>
      <c r="DP32" s="3"/>
      <c r="DQ32" s="3"/>
      <c r="DR32" s="3"/>
      <c r="DS32" s="3"/>
      <c r="DT32" s="3"/>
      <c r="DU32" s="3"/>
      <c r="DV32" s="3"/>
    </row>
    <row r="33" spans="1:126" s="23" customFormat="1" ht="12.95" customHeight="1">
      <c r="A33" s="18" t="s">
        <v>99</v>
      </c>
      <c r="B33" s="22" t="s">
        <v>65</v>
      </c>
      <c r="C33" s="18" t="s">
        <v>68</v>
      </c>
      <c r="D33" s="52">
        <v>1</v>
      </c>
      <c r="E33" s="19"/>
      <c r="F33" s="19">
        <f t="shared" si="1"/>
        <v>0</v>
      </c>
      <c r="G33" s="3"/>
      <c r="H33" s="3"/>
      <c r="I33" s="3"/>
      <c r="J33" s="3"/>
      <c r="K33" s="3"/>
      <c r="L33" s="3"/>
      <c r="M33" s="3"/>
      <c r="N33" s="3"/>
      <c r="O33" s="3"/>
      <c r="P33" s="3"/>
      <c r="Q33" s="3"/>
      <c r="R33" s="3"/>
      <c r="S33" s="3"/>
      <c r="T33" s="3"/>
      <c r="U33" s="3"/>
      <c r="V33" s="3"/>
      <c r="W33" s="3"/>
      <c r="X33" s="3"/>
      <c r="Y33" s="3"/>
      <c r="Z33" s="3"/>
      <c r="AA33" s="3"/>
      <c r="AB33" s="3"/>
      <c r="AC33" s="3"/>
      <c r="AD33" s="3"/>
      <c r="AE33" s="3"/>
      <c r="AF33" s="3"/>
      <c r="AG33" s="3"/>
      <c r="AH33" s="3"/>
      <c r="AI33" s="3"/>
      <c r="AJ33" s="3"/>
      <c r="AK33" s="3"/>
      <c r="AL33" s="3"/>
      <c r="AM33" s="3"/>
      <c r="AN33" s="3"/>
      <c r="AO33" s="3"/>
      <c r="AP33" s="3"/>
      <c r="AQ33" s="3"/>
      <c r="AR33" s="3"/>
      <c r="AS33" s="3"/>
      <c r="AT33" s="3"/>
      <c r="AU33" s="3"/>
      <c r="AV33" s="3"/>
      <c r="AW33" s="3"/>
      <c r="AX33" s="3"/>
      <c r="AY33" s="3"/>
      <c r="AZ33" s="3"/>
      <c r="BA33" s="3"/>
      <c r="BB33" s="3"/>
      <c r="BC33" s="3"/>
      <c r="BD33" s="3"/>
      <c r="BE33" s="3"/>
      <c r="BF33" s="3"/>
      <c r="BG33" s="3"/>
      <c r="BH33" s="3"/>
      <c r="BI33" s="3"/>
      <c r="BJ33" s="3"/>
      <c r="BK33" s="3"/>
      <c r="BL33" s="3"/>
      <c r="BM33" s="3"/>
      <c r="BN33" s="3"/>
      <c r="BO33" s="3"/>
      <c r="BP33" s="3"/>
      <c r="BQ33" s="3"/>
      <c r="BR33" s="3"/>
      <c r="BS33" s="3"/>
      <c r="BT33" s="3"/>
      <c r="BU33" s="3"/>
      <c r="BV33" s="3"/>
      <c r="BW33" s="3"/>
      <c r="BX33" s="3"/>
      <c r="BY33" s="3"/>
      <c r="BZ33" s="3"/>
      <c r="CA33" s="3"/>
      <c r="CB33" s="3"/>
      <c r="CC33" s="3"/>
      <c r="CD33" s="3"/>
      <c r="CE33" s="3"/>
      <c r="CF33" s="3"/>
      <c r="CG33" s="3"/>
      <c r="CH33" s="3"/>
      <c r="CI33" s="3"/>
      <c r="CJ33" s="3"/>
      <c r="CK33" s="3"/>
      <c r="CL33" s="3"/>
      <c r="CM33" s="3"/>
      <c r="CN33" s="3"/>
      <c r="CO33" s="3"/>
      <c r="CP33" s="3"/>
      <c r="CQ33" s="3"/>
      <c r="CR33" s="3"/>
      <c r="CS33" s="3"/>
      <c r="CT33" s="3"/>
      <c r="CU33" s="3"/>
      <c r="CV33" s="3"/>
      <c r="CW33" s="3"/>
      <c r="CX33" s="3"/>
      <c r="CY33" s="3"/>
      <c r="CZ33" s="3"/>
      <c r="DA33" s="3"/>
      <c r="DB33" s="3"/>
      <c r="DC33" s="3"/>
      <c r="DD33" s="3"/>
      <c r="DE33" s="3"/>
      <c r="DF33" s="3"/>
      <c r="DG33" s="3"/>
      <c r="DH33" s="3"/>
      <c r="DI33" s="3"/>
      <c r="DJ33" s="3"/>
      <c r="DK33" s="3"/>
      <c r="DL33" s="3"/>
      <c r="DM33" s="3"/>
      <c r="DN33" s="3"/>
      <c r="DO33" s="3"/>
      <c r="DP33" s="3"/>
      <c r="DQ33" s="3"/>
      <c r="DR33" s="3"/>
      <c r="DS33" s="3"/>
      <c r="DT33" s="3"/>
      <c r="DU33" s="3"/>
      <c r="DV33" s="3"/>
    </row>
    <row r="34" spans="1:126" s="23" customFormat="1" ht="12.95" customHeight="1">
      <c r="A34" s="18" t="s">
        <v>100</v>
      </c>
      <c r="B34" s="22" t="s">
        <v>66</v>
      </c>
      <c r="C34" s="18" t="s">
        <v>68</v>
      </c>
      <c r="D34" s="52">
        <v>1</v>
      </c>
      <c r="E34" s="19"/>
      <c r="F34" s="19">
        <f t="shared" si="1"/>
        <v>0</v>
      </c>
      <c r="G34" s="3"/>
      <c r="H34" s="3"/>
      <c r="I34" s="3"/>
      <c r="J34" s="3"/>
      <c r="K34" s="3"/>
      <c r="L34" s="3"/>
      <c r="M34" s="3"/>
      <c r="N34" s="3"/>
      <c r="O34" s="3"/>
      <c r="P34" s="3"/>
      <c r="Q34" s="3"/>
      <c r="R34" s="3"/>
      <c r="S34" s="3"/>
      <c r="T34" s="3"/>
      <c r="U34" s="3"/>
      <c r="V34" s="3"/>
      <c r="W34" s="3"/>
      <c r="X34" s="3"/>
      <c r="Y34" s="3"/>
      <c r="Z34" s="3"/>
      <c r="AA34" s="3"/>
      <c r="AB34" s="3"/>
      <c r="AC34" s="3"/>
      <c r="AD34" s="3"/>
      <c r="AE34" s="3"/>
      <c r="AF34" s="3"/>
      <c r="AG34" s="3"/>
      <c r="AH34" s="3"/>
      <c r="AI34" s="3"/>
      <c r="AJ34" s="3"/>
      <c r="AK34" s="3"/>
      <c r="AL34" s="3"/>
      <c r="AM34" s="3"/>
      <c r="AN34" s="3"/>
      <c r="AO34" s="3"/>
      <c r="AP34" s="3"/>
      <c r="AQ34" s="3"/>
      <c r="AR34" s="3"/>
      <c r="AS34" s="3"/>
      <c r="AT34" s="3"/>
      <c r="AU34" s="3"/>
      <c r="AV34" s="3"/>
      <c r="AW34" s="3"/>
      <c r="AX34" s="3"/>
      <c r="AY34" s="3"/>
      <c r="AZ34" s="3"/>
      <c r="BA34" s="3"/>
      <c r="BB34" s="3"/>
      <c r="BC34" s="3"/>
      <c r="BD34" s="3"/>
      <c r="BE34" s="3"/>
      <c r="BF34" s="3"/>
      <c r="BG34" s="3"/>
      <c r="BH34" s="3"/>
      <c r="BI34" s="3"/>
      <c r="BJ34" s="3"/>
      <c r="BK34" s="3"/>
      <c r="BL34" s="3"/>
      <c r="BM34" s="3"/>
      <c r="BN34" s="3"/>
      <c r="BO34" s="3"/>
      <c r="BP34" s="3"/>
      <c r="BQ34" s="3"/>
      <c r="BR34" s="3"/>
      <c r="BS34" s="3"/>
      <c r="BT34" s="3"/>
      <c r="BU34" s="3"/>
      <c r="BV34" s="3"/>
      <c r="BW34" s="3"/>
      <c r="BX34" s="3"/>
      <c r="BY34" s="3"/>
      <c r="BZ34" s="3"/>
      <c r="CA34" s="3"/>
      <c r="CB34" s="3"/>
      <c r="CC34" s="3"/>
      <c r="CD34" s="3"/>
      <c r="CE34" s="3"/>
      <c r="CF34" s="3"/>
      <c r="CG34" s="3"/>
      <c r="CH34" s="3"/>
      <c r="CI34" s="3"/>
      <c r="CJ34" s="3"/>
      <c r="CK34" s="3"/>
      <c r="CL34" s="3"/>
      <c r="CM34" s="3"/>
      <c r="CN34" s="3"/>
      <c r="CO34" s="3"/>
      <c r="CP34" s="3"/>
      <c r="CQ34" s="3"/>
      <c r="CR34" s="3"/>
      <c r="CS34" s="3"/>
      <c r="CT34" s="3"/>
      <c r="CU34" s="3"/>
      <c r="CV34" s="3"/>
      <c r="CW34" s="3"/>
      <c r="CX34" s="3"/>
      <c r="CY34" s="3"/>
      <c r="CZ34" s="3"/>
      <c r="DA34" s="3"/>
      <c r="DB34" s="3"/>
      <c r="DC34" s="3"/>
      <c r="DD34" s="3"/>
      <c r="DE34" s="3"/>
      <c r="DF34" s="3"/>
      <c r="DG34" s="3"/>
      <c r="DH34" s="3"/>
      <c r="DI34" s="3"/>
      <c r="DJ34" s="3"/>
      <c r="DK34" s="3"/>
      <c r="DL34" s="3"/>
      <c r="DM34" s="3"/>
      <c r="DN34" s="3"/>
      <c r="DO34" s="3"/>
      <c r="DP34" s="3"/>
      <c r="DQ34" s="3"/>
      <c r="DR34" s="3"/>
      <c r="DS34" s="3"/>
      <c r="DT34" s="3"/>
      <c r="DU34" s="3"/>
      <c r="DV34" s="3"/>
    </row>
    <row r="35" spans="1:126" s="23" customFormat="1" ht="12.95" customHeight="1">
      <c r="A35" s="18" t="s">
        <v>101</v>
      </c>
      <c r="B35" s="22" t="s">
        <v>67</v>
      </c>
      <c r="C35" s="18" t="s">
        <v>69</v>
      </c>
      <c r="D35" s="52">
        <v>1</v>
      </c>
      <c r="E35" s="19"/>
      <c r="F35" s="19">
        <f t="shared" si="1"/>
        <v>0</v>
      </c>
      <c r="G35" s="3"/>
      <c r="H35" s="3"/>
      <c r="I35" s="3"/>
      <c r="J35" s="3"/>
      <c r="K35" s="3"/>
      <c r="L35" s="3"/>
      <c r="M35" s="3"/>
      <c r="N35" s="3"/>
      <c r="O35" s="3"/>
      <c r="P35" s="3"/>
      <c r="Q35" s="3"/>
      <c r="R35" s="3"/>
      <c r="S35" s="3"/>
      <c r="T35" s="3"/>
      <c r="U35" s="3"/>
      <c r="V35" s="3"/>
      <c r="W35" s="3"/>
      <c r="X35" s="3"/>
      <c r="Y35" s="3"/>
      <c r="Z35" s="3"/>
      <c r="AA35" s="3"/>
      <c r="AB35" s="3"/>
      <c r="AC35" s="3"/>
      <c r="AD35" s="3"/>
      <c r="AE35" s="3"/>
      <c r="AF35" s="3"/>
      <c r="AG35" s="3"/>
      <c r="AH35" s="3"/>
      <c r="AI35" s="3"/>
      <c r="AJ35" s="3"/>
      <c r="AK35" s="3"/>
      <c r="AL35" s="3"/>
      <c r="AM35" s="3"/>
      <c r="AN35" s="3"/>
      <c r="AO35" s="3"/>
      <c r="AP35" s="3"/>
      <c r="AQ35" s="3"/>
      <c r="AR35" s="3"/>
      <c r="AS35" s="3"/>
      <c r="AT35" s="3"/>
      <c r="AU35" s="3"/>
      <c r="AV35" s="3"/>
      <c r="AW35" s="3"/>
      <c r="AX35" s="3"/>
      <c r="AY35" s="3"/>
      <c r="AZ35" s="3"/>
      <c r="BA35" s="3"/>
      <c r="BB35" s="3"/>
      <c r="BC35" s="3"/>
      <c r="BD35" s="3"/>
      <c r="BE35" s="3"/>
      <c r="BF35" s="3"/>
      <c r="BG35" s="3"/>
      <c r="BH35" s="3"/>
      <c r="BI35" s="3"/>
      <c r="BJ35" s="3"/>
      <c r="BK35" s="3"/>
      <c r="BL35" s="3"/>
      <c r="BM35" s="3"/>
      <c r="BN35" s="3"/>
      <c r="BO35" s="3"/>
      <c r="BP35" s="3"/>
      <c r="BQ35" s="3"/>
      <c r="BR35" s="3"/>
      <c r="BS35" s="3"/>
      <c r="BT35" s="3"/>
      <c r="BU35" s="3"/>
      <c r="BV35" s="3"/>
      <c r="BW35" s="3"/>
      <c r="BX35" s="3"/>
      <c r="BY35" s="3"/>
      <c r="BZ35" s="3"/>
      <c r="CA35" s="3"/>
      <c r="CB35" s="3"/>
      <c r="CC35" s="3"/>
      <c r="CD35" s="3"/>
      <c r="CE35" s="3"/>
      <c r="CF35" s="3"/>
      <c r="CG35" s="3"/>
      <c r="CH35" s="3"/>
      <c r="CI35" s="3"/>
      <c r="CJ35" s="3"/>
      <c r="CK35" s="3"/>
      <c r="CL35" s="3"/>
      <c r="CM35" s="3"/>
      <c r="CN35" s="3"/>
      <c r="CO35" s="3"/>
      <c r="CP35" s="3"/>
      <c r="CQ35" s="3"/>
      <c r="CR35" s="3"/>
      <c r="CS35" s="3"/>
      <c r="CT35" s="3"/>
      <c r="CU35" s="3"/>
      <c r="CV35" s="3"/>
      <c r="CW35" s="3"/>
      <c r="CX35" s="3"/>
      <c r="CY35" s="3"/>
      <c r="CZ35" s="3"/>
      <c r="DA35" s="3"/>
      <c r="DB35" s="3"/>
      <c r="DC35" s="3"/>
      <c r="DD35" s="3"/>
      <c r="DE35" s="3"/>
      <c r="DF35" s="3"/>
      <c r="DG35" s="3"/>
      <c r="DH35" s="3"/>
      <c r="DI35" s="3"/>
      <c r="DJ35" s="3"/>
      <c r="DK35" s="3"/>
      <c r="DL35" s="3"/>
      <c r="DM35" s="3"/>
      <c r="DN35" s="3"/>
      <c r="DO35" s="3"/>
      <c r="DP35" s="3"/>
      <c r="DQ35" s="3"/>
      <c r="DR35" s="3"/>
      <c r="DS35" s="3"/>
      <c r="DT35" s="3"/>
      <c r="DU35" s="3"/>
      <c r="DV35" s="3"/>
    </row>
    <row r="36" spans="1:126" ht="12.95" customHeight="1">
      <c r="A36" s="63" t="s">
        <v>70</v>
      </c>
      <c r="B36" s="64"/>
      <c r="C36" s="64"/>
      <c r="D36" s="64"/>
      <c r="E36" s="64"/>
      <c r="F36" s="20">
        <f>SUM(F29:F35)</f>
        <v>0</v>
      </c>
    </row>
    <row r="37" spans="1:126" ht="12.95" customHeight="1">
      <c r="A37" s="77" t="s">
        <v>206</v>
      </c>
      <c r="B37" s="78"/>
      <c r="C37" s="78"/>
      <c r="D37" s="78"/>
      <c r="E37" s="78"/>
      <c r="F37" s="78"/>
    </row>
    <row r="38" spans="1:126" ht="12.95" customHeight="1">
      <c r="A38" s="13" t="s">
        <v>2</v>
      </c>
      <c r="B38" s="14" t="s">
        <v>3</v>
      </c>
      <c r="C38" s="14" t="s">
        <v>10</v>
      </c>
      <c r="D38" s="14" t="s">
        <v>8</v>
      </c>
      <c r="E38" s="15" t="s">
        <v>4</v>
      </c>
      <c r="F38" s="16" t="s">
        <v>11</v>
      </c>
    </row>
    <row r="39" spans="1:126" ht="12.95" customHeight="1">
      <c r="A39" s="18" t="s">
        <v>102</v>
      </c>
      <c r="B39" s="22" t="s">
        <v>210</v>
      </c>
      <c r="C39" s="18" t="s">
        <v>18</v>
      </c>
      <c r="D39" s="52">
        <v>1</v>
      </c>
      <c r="E39" s="19"/>
      <c r="F39" s="19">
        <f>E39*D39</f>
        <v>0</v>
      </c>
    </row>
    <row r="40" spans="1:126" ht="12.95" customHeight="1">
      <c r="A40" s="18" t="s">
        <v>103</v>
      </c>
      <c r="B40" s="22" t="s">
        <v>211</v>
      </c>
      <c r="C40" s="18" t="s">
        <v>18</v>
      </c>
      <c r="D40" s="52">
        <v>1</v>
      </c>
      <c r="E40" s="19"/>
      <c r="F40" s="19">
        <f t="shared" ref="F40:F41" si="2">E40*D40</f>
        <v>0</v>
      </c>
    </row>
    <row r="41" spans="1:126" ht="12.95" customHeight="1">
      <c r="A41" s="54" t="s">
        <v>212</v>
      </c>
      <c r="B41" s="22" t="s">
        <v>213</v>
      </c>
      <c r="C41" s="18" t="s">
        <v>18</v>
      </c>
      <c r="D41" s="52">
        <v>1</v>
      </c>
      <c r="E41" s="19"/>
      <c r="F41" s="19">
        <f t="shared" si="2"/>
        <v>0</v>
      </c>
    </row>
    <row r="42" spans="1:126" ht="12.95" customHeight="1">
      <c r="A42" s="63" t="s">
        <v>251</v>
      </c>
      <c r="B42" s="64"/>
      <c r="C42" s="64"/>
      <c r="D42" s="64"/>
      <c r="E42" s="64"/>
      <c r="F42" s="20">
        <f>SUM(F39:F41)</f>
        <v>0</v>
      </c>
    </row>
    <row r="43" spans="1:126" ht="12.95" customHeight="1">
      <c r="A43" s="77" t="s">
        <v>208</v>
      </c>
      <c r="B43" s="78"/>
      <c r="C43" s="78"/>
      <c r="D43" s="78"/>
      <c r="E43" s="78"/>
      <c r="F43" s="78"/>
    </row>
    <row r="44" spans="1:126" ht="12.95" customHeight="1">
      <c r="A44" s="13" t="s">
        <v>2</v>
      </c>
      <c r="B44" s="14" t="s">
        <v>3</v>
      </c>
      <c r="C44" s="14" t="s">
        <v>10</v>
      </c>
      <c r="D44" s="14" t="s">
        <v>8</v>
      </c>
      <c r="E44" s="15" t="s">
        <v>4</v>
      </c>
      <c r="F44" s="16" t="s">
        <v>11</v>
      </c>
    </row>
    <row r="45" spans="1:126" ht="12.95" customHeight="1">
      <c r="A45" s="18" t="s">
        <v>105</v>
      </c>
      <c r="B45" s="21" t="s">
        <v>165</v>
      </c>
      <c r="C45" s="18" t="s">
        <v>86</v>
      </c>
      <c r="D45" s="52">
        <v>1</v>
      </c>
      <c r="E45" s="19"/>
      <c r="F45" s="19">
        <f>E45*D45</f>
        <v>0</v>
      </c>
    </row>
    <row r="46" spans="1:126" ht="12.95" customHeight="1">
      <c r="A46" s="18" t="s">
        <v>106</v>
      </c>
      <c r="B46" s="21" t="s">
        <v>164</v>
      </c>
      <c r="C46" s="18" t="s">
        <v>30</v>
      </c>
      <c r="D46" s="52">
        <v>1</v>
      </c>
      <c r="E46" s="19"/>
      <c r="F46" s="19">
        <f t="shared" ref="F46:F58" si="3">E46*D46</f>
        <v>0</v>
      </c>
    </row>
    <row r="47" spans="1:126" ht="12.95" customHeight="1">
      <c r="A47" s="18" t="s">
        <v>107</v>
      </c>
      <c r="B47" s="9" t="s">
        <v>159</v>
      </c>
      <c r="C47" s="18" t="s">
        <v>30</v>
      </c>
      <c r="D47" s="52">
        <v>1</v>
      </c>
      <c r="E47" s="19"/>
      <c r="F47" s="19">
        <f t="shared" si="3"/>
        <v>0</v>
      </c>
    </row>
    <row r="48" spans="1:126" ht="12.95" customHeight="1">
      <c r="A48" s="18" t="s">
        <v>108</v>
      </c>
      <c r="B48" s="22" t="s">
        <v>157</v>
      </c>
      <c r="C48" s="18" t="s">
        <v>86</v>
      </c>
      <c r="D48" s="52">
        <v>1</v>
      </c>
      <c r="E48" s="19"/>
      <c r="F48" s="19">
        <f t="shared" si="3"/>
        <v>0</v>
      </c>
    </row>
    <row r="49" spans="1:6" ht="12.95" customHeight="1">
      <c r="A49" s="18" t="s">
        <v>109</v>
      </c>
      <c r="B49" s="22" t="s">
        <v>83</v>
      </c>
      <c r="C49" s="18" t="s">
        <v>30</v>
      </c>
      <c r="D49" s="52">
        <v>1</v>
      </c>
      <c r="E49" s="19"/>
      <c r="F49" s="19">
        <f t="shared" si="3"/>
        <v>0</v>
      </c>
    </row>
    <row r="50" spans="1:6" ht="12.95" customHeight="1">
      <c r="A50" s="18" t="s">
        <v>110</v>
      </c>
      <c r="B50" s="22" t="s">
        <v>160</v>
      </c>
      <c r="C50" s="18" t="s">
        <v>47</v>
      </c>
      <c r="D50" s="52">
        <v>1</v>
      </c>
      <c r="E50" s="19"/>
      <c r="F50" s="19">
        <f t="shared" si="3"/>
        <v>0</v>
      </c>
    </row>
    <row r="51" spans="1:6" ht="12.95" customHeight="1">
      <c r="A51" s="18" t="s">
        <v>111</v>
      </c>
      <c r="B51" s="22" t="s">
        <v>166</v>
      </c>
      <c r="C51" s="18" t="s">
        <v>47</v>
      </c>
      <c r="D51" s="52">
        <v>1</v>
      </c>
      <c r="E51" s="19"/>
      <c r="F51" s="19">
        <f t="shared" si="3"/>
        <v>0</v>
      </c>
    </row>
    <row r="52" spans="1:6" ht="12.95" customHeight="1">
      <c r="A52" s="18" t="s">
        <v>112</v>
      </c>
      <c r="B52" s="9" t="s">
        <v>161</v>
      </c>
      <c r="C52" s="18" t="s">
        <v>47</v>
      </c>
      <c r="D52" s="52">
        <v>1</v>
      </c>
      <c r="E52" s="19"/>
      <c r="F52" s="19">
        <f t="shared" si="3"/>
        <v>0</v>
      </c>
    </row>
    <row r="53" spans="1:6" ht="12.95" customHeight="1">
      <c r="A53" s="55" t="s">
        <v>114</v>
      </c>
      <c r="B53" s="22" t="s">
        <v>162</v>
      </c>
      <c r="C53" s="18" t="s">
        <v>47</v>
      </c>
      <c r="D53" s="52">
        <v>1</v>
      </c>
      <c r="E53" s="19"/>
      <c r="F53" s="19">
        <f t="shared" si="3"/>
        <v>0</v>
      </c>
    </row>
    <row r="54" spans="1:6" ht="12.95" customHeight="1">
      <c r="A54" s="55" t="s">
        <v>113</v>
      </c>
      <c r="B54" s="9" t="s">
        <v>163</v>
      </c>
      <c r="C54" s="18" t="s">
        <v>47</v>
      </c>
      <c r="D54" s="52">
        <v>1</v>
      </c>
      <c r="E54" s="19"/>
      <c r="F54" s="19">
        <f t="shared" si="3"/>
        <v>0</v>
      </c>
    </row>
    <row r="55" spans="1:6" ht="12.95" customHeight="1">
      <c r="A55" s="55" t="s">
        <v>115</v>
      </c>
      <c r="B55" s="22" t="s">
        <v>167</v>
      </c>
      <c r="C55" s="18" t="s">
        <v>47</v>
      </c>
      <c r="D55" s="52">
        <v>1</v>
      </c>
      <c r="E55" s="19"/>
      <c r="F55" s="19">
        <f t="shared" si="3"/>
        <v>0</v>
      </c>
    </row>
    <row r="56" spans="1:6" ht="12.95" customHeight="1">
      <c r="A56" s="55" t="s">
        <v>116</v>
      </c>
      <c r="B56" s="22" t="s">
        <v>84</v>
      </c>
      <c r="C56" s="18" t="s">
        <v>47</v>
      </c>
      <c r="D56" s="52">
        <v>1</v>
      </c>
      <c r="E56" s="19"/>
      <c r="F56" s="19">
        <f t="shared" si="3"/>
        <v>0</v>
      </c>
    </row>
    <row r="57" spans="1:6" ht="12.95" customHeight="1">
      <c r="A57" s="18" t="s">
        <v>117</v>
      </c>
      <c r="B57" s="21" t="s">
        <v>85</v>
      </c>
      <c r="C57" s="18" t="s">
        <v>77</v>
      </c>
      <c r="D57" s="52">
        <v>1</v>
      </c>
      <c r="E57" s="19"/>
      <c r="F57" s="19">
        <f t="shared" si="3"/>
        <v>0</v>
      </c>
    </row>
    <row r="58" spans="1:6" ht="12.95" customHeight="1">
      <c r="A58" s="56" t="s">
        <v>214</v>
      </c>
      <c r="B58" s="21" t="s">
        <v>215</v>
      </c>
      <c r="C58" s="18" t="s">
        <v>30</v>
      </c>
      <c r="D58" s="52">
        <v>1</v>
      </c>
      <c r="E58" s="19"/>
      <c r="F58" s="24">
        <f t="shared" si="3"/>
        <v>0</v>
      </c>
    </row>
    <row r="59" spans="1:6" ht="12.95" customHeight="1">
      <c r="A59" s="63" t="s">
        <v>82</v>
      </c>
      <c r="B59" s="64"/>
      <c r="C59" s="64"/>
      <c r="D59" s="64"/>
      <c r="E59" s="64"/>
      <c r="F59" s="20">
        <f>SUM(F45:F58)</f>
        <v>0</v>
      </c>
    </row>
    <row r="60" spans="1:6" ht="12.95" customHeight="1">
      <c r="A60" s="25"/>
      <c r="B60" s="26"/>
      <c r="C60" s="27"/>
      <c r="D60" s="27"/>
      <c r="E60" s="28"/>
      <c r="F60" s="29"/>
    </row>
    <row r="61" spans="1:6" ht="12.95" customHeight="1">
      <c r="A61" s="82" t="s">
        <v>257</v>
      </c>
      <c r="B61" s="83"/>
      <c r="C61" s="83"/>
      <c r="D61" s="83"/>
      <c r="E61" s="83"/>
      <c r="F61" s="84"/>
    </row>
    <row r="62" spans="1:6" ht="12.95" customHeight="1">
      <c r="A62" s="13" t="s">
        <v>2</v>
      </c>
      <c r="B62" s="14" t="s">
        <v>3</v>
      </c>
      <c r="C62" s="14" t="s">
        <v>10</v>
      </c>
      <c r="D62" s="14" t="s">
        <v>8</v>
      </c>
      <c r="E62" s="15" t="s">
        <v>4</v>
      </c>
      <c r="F62" s="16" t="s">
        <v>11</v>
      </c>
    </row>
    <row r="63" spans="1:6" ht="12.95" customHeight="1">
      <c r="A63" s="18" t="s">
        <v>118</v>
      </c>
      <c r="B63" s="30" t="s">
        <v>21</v>
      </c>
      <c r="C63" s="18" t="s">
        <v>30</v>
      </c>
      <c r="D63" s="52">
        <v>1</v>
      </c>
      <c r="E63" s="19"/>
      <c r="F63" s="19">
        <f>E63*D63</f>
        <v>0</v>
      </c>
    </row>
    <row r="64" spans="1:6" ht="12.95" customHeight="1">
      <c r="A64" s="18" t="s">
        <v>119</v>
      </c>
      <c r="B64" s="31" t="s">
        <v>22</v>
      </c>
      <c r="C64" s="18" t="s">
        <v>30</v>
      </c>
      <c r="D64" s="52">
        <v>1</v>
      </c>
      <c r="E64" s="19"/>
      <c r="F64" s="19">
        <f t="shared" ref="F64:F73" si="4">E64*D64</f>
        <v>0</v>
      </c>
    </row>
    <row r="65" spans="1:6" ht="12.95" customHeight="1">
      <c r="A65" s="18" t="s">
        <v>120</v>
      </c>
      <c r="B65" s="31" t="s">
        <v>23</v>
      </c>
      <c r="C65" s="18" t="s">
        <v>30</v>
      </c>
      <c r="D65" s="52">
        <v>1</v>
      </c>
      <c r="E65" s="19"/>
      <c r="F65" s="19">
        <f t="shared" si="4"/>
        <v>0</v>
      </c>
    </row>
    <row r="66" spans="1:6" ht="12.95" customHeight="1">
      <c r="A66" s="18" t="s">
        <v>121</v>
      </c>
      <c r="B66" s="31" t="s">
        <v>24</v>
      </c>
      <c r="C66" s="18" t="s">
        <v>30</v>
      </c>
      <c r="D66" s="52">
        <v>1</v>
      </c>
      <c r="E66" s="19"/>
      <c r="F66" s="19">
        <f t="shared" si="4"/>
        <v>0</v>
      </c>
    </row>
    <row r="67" spans="1:6" ht="12.95" customHeight="1">
      <c r="A67" s="18" t="s">
        <v>122</v>
      </c>
      <c r="B67" s="31" t="s">
        <v>25</v>
      </c>
      <c r="C67" s="18" t="s">
        <v>30</v>
      </c>
      <c r="D67" s="52">
        <v>1</v>
      </c>
      <c r="E67" s="19"/>
      <c r="F67" s="19">
        <f t="shared" si="4"/>
        <v>0</v>
      </c>
    </row>
    <row r="68" spans="1:6" ht="12.95" customHeight="1">
      <c r="A68" s="18" t="s">
        <v>123</v>
      </c>
      <c r="B68" s="31" t="s">
        <v>26</v>
      </c>
      <c r="C68" s="18" t="s">
        <v>30</v>
      </c>
      <c r="D68" s="52">
        <v>1</v>
      </c>
      <c r="E68" s="19"/>
      <c r="F68" s="19">
        <f t="shared" si="4"/>
        <v>0</v>
      </c>
    </row>
    <row r="69" spans="1:6" ht="12.95" customHeight="1">
      <c r="A69" s="18" t="s">
        <v>124</v>
      </c>
      <c r="B69" s="31" t="s">
        <v>27</v>
      </c>
      <c r="C69" s="18" t="s">
        <v>30</v>
      </c>
      <c r="D69" s="52">
        <v>1</v>
      </c>
      <c r="E69" s="19"/>
      <c r="F69" s="19">
        <f t="shared" si="4"/>
        <v>0</v>
      </c>
    </row>
    <row r="70" spans="1:6" ht="12.95" customHeight="1">
      <c r="A70" s="18" t="s">
        <v>125</v>
      </c>
      <c r="B70" s="31" t="s">
        <v>28</v>
      </c>
      <c r="C70" s="18" t="s">
        <v>31</v>
      </c>
      <c r="D70" s="52">
        <v>1</v>
      </c>
      <c r="E70" s="19"/>
      <c r="F70" s="19">
        <f t="shared" si="4"/>
        <v>0</v>
      </c>
    </row>
    <row r="71" spans="1:6" ht="12.95" customHeight="1">
      <c r="A71" s="55" t="s">
        <v>126</v>
      </c>
      <c r="B71" s="31" t="s">
        <v>33</v>
      </c>
      <c r="C71" s="18" t="s">
        <v>32</v>
      </c>
      <c r="D71" s="52">
        <v>1</v>
      </c>
      <c r="E71" s="19"/>
      <c r="F71" s="19">
        <f t="shared" si="4"/>
        <v>0</v>
      </c>
    </row>
    <row r="72" spans="1:6" ht="12.95" customHeight="1">
      <c r="A72" s="55" t="s">
        <v>127</v>
      </c>
      <c r="B72" s="31" t="s">
        <v>29</v>
      </c>
      <c r="C72" s="18" t="s">
        <v>30</v>
      </c>
      <c r="D72" s="52">
        <v>1</v>
      </c>
      <c r="E72" s="19"/>
      <c r="F72" s="19">
        <f t="shared" si="4"/>
        <v>0</v>
      </c>
    </row>
    <row r="73" spans="1:6" ht="12.95" customHeight="1">
      <c r="A73" s="55" t="s">
        <v>128</v>
      </c>
      <c r="B73" s="31" t="s">
        <v>220</v>
      </c>
      <c r="C73" s="18" t="s">
        <v>30</v>
      </c>
      <c r="D73" s="52">
        <v>1</v>
      </c>
      <c r="E73" s="19"/>
      <c r="F73" s="19">
        <f t="shared" si="4"/>
        <v>0</v>
      </c>
    </row>
    <row r="74" spans="1:6" ht="12.95" customHeight="1">
      <c r="A74" s="79" t="s">
        <v>258</v>
      </c>
      <c r="B74" s="80"/>
      <c r="C74" s="80"/>
      <c r="D74" s="80"/>
      <c r="E74" s="81"/>
      <c r="F74" s="20">
        <f>SUM(F63:F73)</f>
        <v>0</v>
      </c>
    </row>
    <row r="75" spans="1:6" ht="12.95" customHeight="1">
      <c r="A75" s="82" t="s">
        <v>202</v>
      </c>
      <c r="B75" s="83"/>
      <c r="C75" s="83"/>
      <c r="D75" s="83"/>
      <c r="E75" s="83"/>
      <c r="F75" s="84"/>
    </row>
    <row r="76" spans="1:6" ht="12.95" customHeight="1">
      <c r="A76" s="13" t="s">
        <v>2</v>
      </c>
      <c r="B76" s="14" t="s">
        <v>3</v>
      </c>
      <c r="C76" s="14" t="s">
        <v>10</v>
      </c>
      <c r="D76" s="14" t="s">
        <v>8</v>
      </c>
      <c r="E76" s="15" t="s">
        <v>4</v>
      </c>
      <c r="F76" s="16" t="s">
        <v>11</v>
      </c>
    </row>
    <row r="77" spans="1:6" ht="12.95" customHeight="1">
      <c r="A77" s="18" t="s">
        <v>129</v>
      </c>
      <c r="B77" s="17" t="s">
        <v>46</v>
      </c>
      <c r="C77" s="18" t="s">
        <v>30</v>
      </c>
      <c r="D77" s="52">
        <v>1</v>
      </c>
      <c r="E77" s="19"/>
      <c r="F77" s="19">
        <f>E77*D77</f>
        <v>0</v>
      </c>
    </row>
    <row r="78" spans="1:6" ht="12.95" customHeight="1">
      <c r="A78" s="18" t="s">
        <v>130</v>
      </c>
      <c r="B78" s="17" t="s">
        <v>45</v>
      </c>
      <c r="C78" s="18" t="s">
        <v>30</v>
      </c>
      <c r="D78" s="52">
        <v>1</v>
      </c>
      <c r="E78" s="19"/>
      <c r="F78" s="19">
        <f t="shared" ref="F78:F89" si="5">E78*D78</f>
        <v>0</v>
      </c>
    </row>
    <row r="79" spans="1:6" ht="12.95" customHeight="1">
      <c r="A79" s="18" t="s">
        <v>131</v>
      </c>
      <c r="B79" s="17" t="s">
        <v>44</v>
      </c>
      <c r="C79" s="18" t="s">
        <v>30</v>
      </c>
      <c r="D79" s="52">
        <v>1</v>
      </c>
      <c r="E79" s="19"/>
      <c r="F79" s="19">
        <f t="shared" si="5"/>
        <v>0</v>
      </c>
    </row>
    <row r="80" spans="1:6" ht="12.95" customHeight="1">
      <c r="A80" s="18" t="s">
        <v>132</v>
      </c>
      <c r="B80" s="17" t="s">
        <v>43</v>
      </c>
      <c r="C80" s="18" t="s">
        <v>30</v>
      </c>
      <c r="D80" s="52">
        <v>1</v>
      </c>
      <c r="E80" s="19"/>
      <c r="F80" s="19">
        <f t="shared" si="5"/>
        <v>0</v>
      </c>
    </row>
    <row r="81" spans="1:6" ht="12.95" customHeight="1">
      <c r="A81" s="18" t="s">
        <v>133</v>
      </c>
      <c r="B81" s="32" t="s">
        <v>42</v>
      </c>
      <c r="C81" s="18" t="s">
        <v>30</v>
      </c>
      <c r="D81" s="52">
        <v>1</v>
      </c>
      <c r="E81" s="19"/>
      <c r="F81" s="19">
        <f t="shared" si="5"/>
        <v>0</v>
      </c>
    </row>
    <row r="82" spans="1:6" ht="12.95" customHeight="1">
      <c r="A82" s="18" t="s">
        <v>134</v>
      </c>
      <c r="B82" s="31" t="s">
        <v>41</v>
      </c>
      <c r="C82" s="18" t="s">
        <v>30</v>
      </c>
      <c r="D82" s="52">
        <v>1</v>
      </c>
      <c r="E82" s="19"/>
      <c r="F82" s="19">
        <f t="shared" si="5"/>
        <v>0</v>
      </c>
    </row>
    <row r="83" spans="1:6" ht="12.95" customHeight="1">
      <c r="A83" s="18" t="s">
        <v>135</v>
      </c>
      <c r="B83" s="31" t="s">
        <v>40</v>
      </c>
      <c r="C83" s="18" t="s">
        <v>30</v>
      </c>
      <c r="D83" s="52">
        <v>1</v>
      </c>
      <c r="E83" s="19"/>
      <c r="F83" s="19">
        <f t="shared" si="5"/>
        <v>0</v>
      </c>
    </row>
    <row r="84" spans="1:6" ht="12.95" customHeight="1">
      <c r="A84" s="18" t="s">
        <v>136</v>
      </c>
      <c r="B84" s="31" t="s">
        <v>39</v>
      </c>
      <c r="C84" s="18" t="s">
        <v>30</v>
      </c>
      <c r="D84" s="52">
        <v>1</v>
      </c>
      <c r="E84" s="19"/>
      <c r="F84" s="19">
        <f t="shared" si="5"/>
        <v>0</v>
      </c>
    </row>
    <row r="85" spans="1:6" ht="12.95" customHeight="1">
      <c r="A85" s="18" t="s">
        <v>137</v>
      </c>
      <c r="B85" s="31" t="s">
        <v>38</v>
      </c>
      <c r="C85" s="18" t="s">
        <v>47</v>
      </c>
      <c r="D85" s="52">
        <v>1</v>
      </c>
      <c r="E85" s="19"/>
      <c r="F85" s="19">
        <f t="shared" si="5"/>
        <v>0</v>
      </c>
    </row>
    <row r="86" spans="1:6" ht="12.95" customHeight="1">
      <c r="A86" s="18" t="s">
        <v>138</v>
      </c>
      <c r="B86" s="31" t="s">
        <v>37</v>
      </c>
      <c r="C86" s="18" t="s">
        <v>47</v>
      </c>
      <c r="D86" s="52">
        <v>1</v>
      </c>
      <c r="E86" s="19"/>
      <c r="F86" s="19">
        <f t="shared" si="5"/>
        <v>0</v>
      </c>
    </row>
    <row r="87" spans="1:6" ht="12.95" customHeight="1">
      <c r="A87" s="18" t="s">
        <v>139</v>
      </c>
      <c r="B87" s="31" t="s">
        <v>36</v>
      </c>
      <c r="C87" s="33" t="s">
        <v>158</v>
      </c>
      <c r="D87" s="52">
        <v>1</v>
      </c>
      <c r="E87" s="19"/>
      <c r="F87" s="19">
        <f t="shared" si="5"/>
        <v>0</v>
      </c>
    </row>
    <row r="88" spans="1:6" ht="12.95" customHeight="1">
      <c r="A88" s="54" t="s">
        <v>140</v>
      </c>
      <c r="B88" s="31" t="s">
        <v>35</v>
      </c>
      <c r="C88" s="18" t="s">
        <v>30</v>
      </c>
      <c r="D88" s="52">
        <v>1</v>
      </c>
      <c r="E88" s="19"/>
      <c r="F88" s="19">
        <f t="shared" si="5"/>
        <v>0</v>
      </c>
    </row>
    <row r="89" spans="1:6" ht="12.95" customHeight="1">
      <c r="A89" s="57" t="s">
        <v>173</v>
      </c>
      <c r="B89" s="31" t="s">
        <v>168</v>
      </c>
      <c r="C89" s="34" t="s">
        <v>30</v>
      </c>
      <c r="D89" s="52">
        <v>1</v>
      </c>
      <c r="E89" s="19"/>
      <c r="F89" s="19">
        <f t="shared" si="5"/>
        <v>0</v>
      </c>
    </row>
    <row r="90" spans="1:6" ht="12.95" customHeight="1">
      <c r="A90" s="63" t="s">
        <v>254</v>
      </c>
      <c r="B90" s="64"/>
      <c r="C90" s="64"/>
      <c r="D90" s="64"/>
      <c r="E90" s="64"/>
      <c r="F90" s="20">
        <f>SUM(F77:F89)</f>
        <v>0</v>
      </c>
    </row>
    <row r="91" spans="1:6" ht="12.95" customHeight="1">
      <c r="A91" s="77" t="s">
        <v>255</v>
      </c>
      <c r="B91" s="78"/>
      <c r="C91" s="78"/>
      <c r="D91" s="78"/>
      <c r="E91" s="78"/>
      <c r="F91" s="78"/>
    </row>
    <row r="92" spans="1:6" ht="12.95" customHeight="1">
      <c r="A92" s="13" t="s">
        <v>2</v>
      </c>
      <c r="B92" s="14" t="s">
        <v>3</v>
      </c>
      <c r="C92" s="14" t="s">
        <v>10</v>
      </c>
      <c r="D92" s="14" t="s">
        <v>8</v>
      </c>
      <c r="E92" s="15" t="s">
        <v>4</v>
      </c>
      <c r="F92" s="16" t="s">
        <v>11</v>
      </c>
    </row>
    <row r="93" spans="1:6" ht="12.95" customHeight="1">
      <c r="A93" s="18" t="s">
        <v>141</v>
      </c>
      <c r="B93" s="35" t="s">
        <v>48</v>
      </c>
      <c r="C93" s="34" t="s">
        <v>30</v>
      </c>
      <c r="D93" s="52">
        <v>1</v>
      </c>
      <c r="E93" s="19"/>
      <c r="F93" s="19">
        <f>E93*D93</f>
        <v>0</v>
      </c>
    </row>
    <row r="94" spans="1:6" ht="12.95" customHeight="1">
      <c r="A94" s="18" t="s">
        <v>142</v>
      </c>
      <c r="B94" s="35" t="s">
        <v>49</v>
      </c>
      <c r="C94" s="34" t="s">
        <v>30</v>
      </c>
      <c r="D94" s="52">
        <v>1</v>
      </c>
      <c r="E94" s="19"/>
      <c r="F94" s="19">
        <f t="shared" ref="F94:F106" si="6">E94*D94</f>
        <v>0</v>
      </c>
    </row>
    <row r="95" spans="1:6" ht="12.95" customHeight="1">
      <c r="A95" s="18" t="s">
        <v>143</v>
      </c>
      <c r="B95" s="35" t="s">
        <v>50</v>
      </c>
      <c r="C95" s="34" t="s">
        <v>30</v>
      </c>
      <c r="D95" s="52">
        <v>1</v>
      </c>
      <c r="E95" s="19"/>
      <c r="F95" s="19">
        <f t="shared" si="6"/>
        <v>0</v>
      </c>
    </row>
    <row r="96" spans="1:6" ht="12.95" customHeight="1">
      <c r="A96" s="18" t="s">
        <v>144</v>
      </c>
      <c r="B96" s="22" t="s">
        <v>51</v>
      </c>
      <c r="C96" s="34" t="s">
        <v>30</v>
      </c>
      <c r="D96" s="52">
        <v>1</v>
      </c>
      <c r="E96" s="19"/>
      <c r="F96" s="19">
        <f t="shared" si="6"/>
        <v>0</v>
      </c>
    </row>
    <row r="97" spans="1:6" ht="12.95" customHeight="1">
      <c r="A97" s="18" t="s">
        <v>145</v>
      </c>
      <c r="B97" s="22" t="s">
        <v>52</v>
      </c>
      <c r="C97" s="34" t="s">
        <v>30</v>
      </c>
      <c r="D97" s="52">
        <v>1</v>
      </c>
      <c r="E97" s="19"/>
      <c r="F97" s="19">
        <f t="shared" si="6"/>
        <v>0</v>
      </c>
    </row>
    <row r="98" spans="1:6" ht="12.95" customHeight="1">
      <c r="A98" s="18" t="s">
        <v>146</v>
      </c>
      <c r="B98" s="22" t="s">
        <v>53</v>
      </c>
      <c r="C98" s="34" t="s">
        <v>30</v>
      </c>
      <c r="D98" s="52">
        <v>1</v>
      </c>
      <c r="E98" s="19"/>
      <c r="F98" s="19">
        <f t="shared" si="6"/>
        <v>0</v>
      </c>
    </row>
    <row r="99" spans="1:6" ht="12.95" customHeight="1">
      <c r="A99" s="18" t="s">
        <v>147</v>
      </c>
      <c r="B99" s="22" t="s">
        <v>54</v>
      </c>
      <c r="C99" s="34" t="s">
        <v>30</v>
      </c>
      <c r="D99" s="52">
        <v>1</v>
      </c>
      <c r="E99" s="19"/>
      <c r="F99" s="19">
        <f t="shared" si="6"/>
        <v>0</v>
      </c>
    </row>
    <row r="100" spans="1:6" ht="12.95" customHeight="1">
      <c r="A100" s="55" t="s">
        <v>148</v>
      </c>
      <c r="B100" s="22" t="s">
        <v>55</v>
      </c>
      <c r="C100" s="34" t="s">
        <v>30</v>
      </c>
      <c r="D100" s="52">
        <v>1</v>
      </c>
      <c r="E100" s="19"/>
      <c r="F100" s="19">
        <f t="shared" si="6"/>
        <v>0</v>
      </c>
    </row>
    <row r="101" spans="1:6" ht="12.95" customHeight="1">
      <c r="A101" s="55" t="s">
        <v>149</v>
      </c>
      <c r="B101" s="22" t="s">
        <v>56</v>
      </c>
      <c r="C101" s="34" t="s">
        <v>30</v>
      </c>
      <c r="D101" s="52">
        <v>1</v>
      </c>
      <c r="E101" s="19"/>
      <c r="F101" s="19">
        <f t="shared" si="6"/>
        <v>0</v>
      </c>
    </row>
    <row r="102" spans="1:6" ht="12.95" customHeight="1">
      <c r="A102" s="55" t="s">
        <v>150</v>
      </c>
      <c r="B102" s="22" t="s">
        <v>57</v>
      </c>
      <c r="C102" s="34" t="s">
        <v>30</v>
      </c>
      <c r="D102" s="52">
        <v>1</v>
      </c>
      <c r="E102" s="19"/>
      <c r="F102" s="19">
        <f t="shared" si="6"/>
        <v>0</v>
      </c>
    </row>
    <row r="103" spans="1:6" ht="12.95" customHeight="1">
      <c r="A103" s="55" t="s">
        <v>151</v>
      </c>
      <c r="B103" s="22" t="s">
        <v>58</v>
      </c>
      <c r="C103" s="34" t="s">
        <v>30</v>
      </c>
      <c r="D103" s="52">
        <v>1</v>
      </c>
      <c r="E103" s="19"/>
      <c r="F103" s="19">
        <f t="shared" si="6"/>
        <v>0</v>
      </c>
    </row>
    <row r="104" spans="1:6" ht="12.95" customHeight="1">
      <c r="A104" s="18" t="s">
        <v>152</v>
      </c>
      <c r="B104" s="21" t="s">
        <v>59</v>
      </c>
      <c r="C104" s="34" t="s">
        <v>30</v>
      </c>
      <c r="D104" s="52">
        <v>1</v>
      </c>
      <c r="E104" s="19"/>
      <c r="F104" s="19">
        <f t="shared" si="6"/>
        <v>0</v>
      </c>
    </row>
    <row r="105" spans="1:6" ht="12.95" customHeight="1">
      <c r="A105" s="18" t="s">
        <v>153</v>
      </c>
      <c r="B105" s="21" t="s">
        <v>60</v>
      </c>
      <c r="C105" s="34" t="s">
        <v>30</v>
      </c>
      <c r="D105" s="52">
        <v>1</v>
      </c>
      <c r="E105" s="19"/>
      <c r="F105" s="19">
        <f t="shared" si="6"/>
        <v>0</v>
      </c>
    </row>
    <row r="106" spans="1:6" ht="12.95" customHeight="1">
      <c r="A106" s="57" t="s">
        <v>172</v>
      </c>
      <c r="B106" s="36" t="s">
        <v>169</v>
      </c>
      <c r="C106" s="34" t="s">
        <v>30</v>
      </c>
      <c r="D106" s="52">
        <v>1</v>
      </c>
      <c r="E106" s="19"/>
      <c r="F106" s="19">
        <f t="shared" si="6"/>
        <v>0</v>
      </c>
    </row>
    <row r="107" spans="1:6" ht="12.95" customHeight="1">
      <c r="A107" s="63" t="s">
        <v>256</v>
      </c>
      <c r="B107" s="64"/>
      <c r="C107" s="64"/>
      <c r="D107" s="64"/>
      <c r="E107" s="64"/>
      <c r="F107" s="20">
        <f>SUM(F93:F106)</f>
        <v>0</v>
      </c>
    </row>
    <row r="108" spans="1:6" ht="12.95" customHeight="1">
      <c r="A108" s="37"/>
      <c r="B108" s="38"/>
      <c r="C108" s="37"/>
      <c r="D108" s="37"/>
      <c r="E108" s="39"/>
      <c r="F108" s="39"/>
    </row>
    <row r="109" spans="1:6" ht="12.95" customHeight="1">
      <c r="A109" s="67" t="s">
        <v>5</v>
      </c>
      <c r="B109" s="67"/>
      <c r="C109" s="67"/>
      <c r="D109" s="67"/>
      <c r="E109" s="67"/>
      <c r="F109" s="67"/>
    </row>
    <row r="110" spans="1:6" ht="23.1" customHeight="1">
      <c r="A110" s="68" t="s">
        <v>243</v>
      </c>
      <c r="B110" s="69"/>
      <c r="C110" s="69"/>
      <c r="D110" s="70"/>
      <c r="E110" s="65">
        <f>SUM(F26,F36,F42,F59,F74,F90,F107)</f>
        <v>0</v>
      </c>
      <c r="F110" s="66"/>
    </row>
    <row r="111" spans="1:6" ht="12.95" customHeight="1">
      <c r="A111" s="45"/>
      <c r="B111" s="45"/>
      <c r="C111" s="45"/>
      <c r="D111" s="45"/>
      <c r="E111" s="45"/>
      <c r="F111" s="45"/>
    </row>
    <row r="112" spans="1:6" ht="19.5" customHeight="1">
      <c r="A112" s="110" t="s">
        <v>228</v>
      </c>
      <c r="B112" s="61"/>
      <c r="C112" s="61"/>
      <c r="D112" s="61"/>
      <c r="E112" s="61"/>
      <c r="F112" s="62"/>
    </row>
    <row r="113" spans="1:6" ht="19.5" customHeight="1">
      <c r="A113" s="40"/>
      <c r="B113" s="86" t="s">
        <v>7</v>
      </c>
      <c r="C113" s="86"/>
      <c r="D113" s="86"/>
      <c r="E113" s="86"/>
      <c r="F113" s="87"/>
    </row>
    <row r="114" spans="1:6" ht="12.95" customHeight="1">
      <c r="A114" s="88" t="s">
        <v>6</v>
      </c>
      <c r="B114" s="88"/>
      <c r="C114" s="88"/>
      <c r="D114" s="88"/>
      <c r="E114" s="88"/>
      <c r="F114" s="88"/>
    </row>
    <row r="115" spans="1:6" ht="12.95" customHeight="1">
      <c r="A115" s="49"/>
      <c r="B115" s="50"/>
      <c r="C115" s="50"/>
      <c r="D115" s="50"/>
      <c r="E115" s="50"/>
      <c r="F115" s="51"/>
    </row>
    <row r="116" spans="1:6" ht="20.45" customHeight="1">
      <c r="A116" s="71" t="s">
        <v>221</v>
      </c>
      <c r="B116" s="72"/>
      <c r="C116" s="72"/>
      <c r="D116" s="72"/>
      <c r="E116" s="72"/>
      <c r="F116" s="72"/>
    </row>
    <row r="117" spans="1:6" ht="12.95" customHeight="1">
      <c r="A117" s="75" t="s">
        <v>229</v>
      </c>
      <c r="B117" s="76"/>
      <c r="C117" s="76"/>
      <c r="D117" s="76"/>
      <c r="E117" s="76"/>
      <c r="F117" s="76"/>
    </row>
    <row r="118" spans="1:6" ht="12.95" customHeight="1">
      <c r="A118" s="13" t="s">
        <v>2</v>
      </c>
      <c r="B118" s="14" t="s">
        <v>3</v>
      </c>
      <c r="C118" s="14" t="s">
        <v>10</v>
      </c>
      <c r="D118" s="14" t="s">
        <v>8</v>
      </c>
      <c r="E118" s="15" t="s">
        <v>4</v>
      </c>
      <c r="F118" s="16" t="s">
        <v>11</v>
      </c>
    </row>
    <row r="119" spans="1:6" ht="12.95" customHeight="1">
      <c r="A119" s="18" t="s">
        <v>104</v>
      </c>
      <c r="B119" s="21" t="s">
        <v>250</v>
      </c>
      <c r="C119" s="18" t="s">
        <v>77</v>
      </c>
      <c r="D119" s="52">
        <v>1</v>
      </c>
      <c r="E119" s="19"/>
      <c r="F119" s="19">
        <f>E119*D119</f>
        <v>0</v>
      </c>
    </row>
    <row r="120" spans="1:6" ht="12.95" customHeight="1">
      <c r="A120" s="18" t="s">
        <v>180</v>
      </c>
      <c r="B120" s="21" t="s">
        <v>71</v>
      </c>
      <c r="C120" s="18" t="s">
        <v>81</v>
      </c>
      <c r="D120" s="52">
        <v>1</v>
      </c>
      <c r="E120" s="19"/>
      <c r="F120" s="19">
        <f t="shared" ref="F120:F143" si="7">E120*D120</f>
        <v>0</v>
      </c>
    </row>
    <row r="121" spans="1:6" ht="12.95" customHeight="1">
      <c r="A121" s="18" t="s">
        <v>181</v>
      </c>
      <c r="B121" s="22" t="s">
        <v>71</v>
      </c>
      <c r="C121" s="18" t="s">
        <v>78</v>
      </c>
      <c r="D121" s="52">
        <v>1</v>
      </c>
      <c r="E121" s="19"/>
      <c r="F121" s="19">
        <f t="shared" si="7"/>
        <v>0</v>
      </c>
    </row>
    <row r="122" spans="1:6" ht="12.95" customHeight="1">
      <c r="A122" s="18" t="s">
        <v>182</v>
      </c>
      <c r="B122" s="22" t="s">
        <v>71</v>
      </c>
      <c r="C122" s="18" t="s">
        <v>79</v>
      </c>
      <c r="D122" s="52">
        <v>1</v>
      </c>
      <c r="E122" s="19"/>
      <c r="F122" s="19">
        <f t="shared" si="7"/>
        <v>0</v>
      </c>
    </row>
    <row r="123" spans="1:6" ht="12.95" customHeight="1">
      <c r="A123" s="18" t="s">
        <v>183</v>
      </c>
      <c r="B123" s="22" t="s">
        <v>72</v>
      </c>
      <c r="C123" s="18" t="s">
        <v>81</v>
      </c>
      <c r="D123" s="52">
        <v>1</v>
      </c>
      <c r="E123" s="19"/>
      <c r="F123" s="19">
        <f t="shared" si="7"/>
        <v>0</v>
      </c>
    </row>
    <row r="124" spans="1:6" ht="12.95" customHeight="1">
      <c r="A124" s="18" t="s">
        <v>184</v>
      </c>
      <c r="B124" s="22" t="s">
        <v>73</v>
      </c>
      <c r="C124" s="18" t="s">
        <v>78</v>
      </c>
      <c r="D124" s="52">
        <v>1</v>
      </c>
      <c r="E124" s="19"/>
      <c r="F124" s="19">
        <f t="shared" si="7"/>
        <v>0</v>
      </c>
    </row>
    <row r="125" spans="1:6" ht="12.95" customHeight="1">
      <c r="A125" s="18" t="s">
        <v>185</v>
      </c>
      <c r="B125" s="22" t="s">
        <v>73</v>
      </c>
      <c r="C125" s="18" t="s">
        <v>79</v>
      </c>
      <c r="D125" s="52">
        <v>1</v>
      </c>
      <c r="E125" s="19"/>
      <c r="F125" s="19">
        <f t="shared" si="7"/>
        <v>0</v>
      </c>
    </row>
    <row r="126" spans="1:6" ht="12.95" customHeight="1">
      <c r="A126" s="18" t="s">
        <v>186</v>
      </c>
      <c r="B126" s="22" t="s">
        <v>74</v>
      </c>
      <c r="C126" s="18" t="s">
        <v>81</v>
      </c>
      <c r="D126" s="52">
        <v>1</v>
      </c>
      <c r="E126" s="19"/>
      <c r="F126" s="19">
        <f t="shared" si="7"/>
        <v>0</v>
      </c>
    </row>
    <row r="127" spans="1:6" ht="12.95" customHeight="1">
      <c r="A127" s="55" t="s">
        <v>187</v>
      </c>
      <c r="B127" s="22" t="s">
        <v>74</v>
      </c>
      <c r="C127" s="18" t="s">
        <v>78</v>
      </c>
      <c r="D127" s="52">
        <v>1</v>
      </c>
      <c r="E127" s="19"/>
      <c r="F127" s="19">
        <f t="shared" si="7"/>
        <v>0</v>
      </c>
    </row>
    <row r="128" spans="1:6" ht="12.95" customHeight="1">
      <c r="A128" s="55" t="s">
        <v>188</v>
      </c>
      <c r="B128" s="22" t="s">
        <v>74</v>
      </c>
      <c r="C128" s="18" t="s">
        <v>79</v>
      </c>
      <c r="D128" s="52">
        <v>1</v>
      </c>
      <c r="E128" s="19"/>
      <c r="F128" s="19">
        <f t="shared" si="7"/>
        <v>0</v>
      </c>
    </row>
    <row r="129" spans="1:126" ht="12.95" customHeight="1">
      <c r="A129" s="55" t="s">
        <v>189</v>
      </c>
      <c r="B129" s="22" t="s">
        <v>75</v>
      </c>
      <c r="C129" s="18" t="s">
        <v>81</v>
      </c>
      <c r="D129" s="52">
        <v>1</v>
      </c>
      <c r="E129" s="19"/>
      <c r="F129" s="19">
        <f t="shared" si="7"/>
        <v>0</v>
      </c>
    </row>
    <row r="130" spans="1:126" ht="12.95" customHeight="1">
      <c r="A130" s="55" t="s">
        <v>190</v>
      </c>
      <c r="B130" s="22" t="s">
        <v>75</v>
      </c>
      <c r="C130" s="18" t="s">
        <v>78</v>
      </c>
      <c r="D130" s="52">
        <v>1</v>
      </c>
      <c r="E130" s="19"/>
      <c r="F130" s="19">
        <f t="shared" si="7"/>
        <v>0</v>
      </c>
    </row>
    <row r="131" spans="1:126" ht="12.95" customHeight="1">
      <c r="A131" s="18" t="s">
        <v>191</v>
      </c>
      <c r="B131" s="21" t="s">
        <v>75</v>
      </c>
      <c r="C131" s="18" t="s">
        <v>79</v>
      </c>
      <c r="D131" s="52">
        <v>1</v>
      </c>
      <c r="E131" s="19"/>
      <c r="F131" s="19">
        <f t="shared" si="7"/>
        <v>0</v>
      </c>
    </row>
    <row r="132" spans="1:126" ht="12.95" customHeight="1">
      <c r="A132" s="18" t="s">
        <v>192</v>
      </c>
      <c r="B132" s="21" t="s">
        <v>76</v>
      </c>
      <c r="C132" s="18" t="s">
        <v>80</v>
      </c>
      <c r="D132" s="52">
        <v>1</v>
      </c>
      <c r="E132" s="19"/>
      <c r="F132" s="19">
        <f t="shared" si="7"/>
        <v>0</v>
      </c>
    </row>
    <row r="133" spans="1:126" ht="12.95" customHeight="1">
      <c r="A133" s="57" t="s">
        <v>193</v>
      </c>
      <c r="B133" s="21" t="s">
        <v>170</v>
      </c>
      <c r="C133" s="18" t="s">
        <v>209</v>
      </c>
      <c r="D133" s="52">
        <v>1</v>
      </c>
      <c r="E133" s="19"/>
      <c r="F133" s="19">
        <f t="shared" si="7"/>
        <v>0</v>
      </c>
    </row>
    <row r="134" spans="1:126" ht="12.95" customHeight="1">
      <c r="A134" s="57" t="s">
        <v>194</v>
      </c>
      <c r="B134" s="21" t="s">
        <v>174</v>
      </c>
      <c r="C134" s="18" t="s">
        <v>80</v>
      </c>
      <c r="D134" s="52">
        <v>1</v>
      </c>
      <c r="E134" s="19"/>
      <c r="F134" s="19">
        <f t="shared" si="7"/>
        <v>0</v>
      </c>
    </row>
    <row r="135" spans="1:126" ht="12.95" customHeight="1">
      <c r="A135" s="57" t="s">
        <v>195</v>
      </c>
      <c r="B135" s="21" t="s">
        <v>175</v>
      </c>
      <c r="C135" s="18" t="s">
        <v>80</v>
      </c>
      <c r="D135" s="52">
        <v>1</v>
      </c>
      <c r="E135" s="19"/>
      <c r="F135" s="19">
        <f t="shared" si="7"/>
        <v>0</v>
      </c>
    </row>
    <row r="136" spans="1:126" ht="12.95" customHeight="1">
      <c r="A136" s="57" t="s">
        <v>196</v>
      </c>
      <c r="B136" s="21" t="s">
        <v>176</v>
      </c>
      <c r="C136" s="18" t="s">
        <v>80</v>
      </c>
      <c r="D136" s="52">
        <v>1</v>
      </c>
      <c r="E136" s="19"/>
      <c r="F136" s="19">
        <f t="shared" si="7"/>
        <v>0</v>
      </c>
    </row>
    <row r="137" spans="1:126" ht="12.95" customHeight="1">
      <c r="A137" s="57" t="s">
        <v>197</v>
      </c>
      <c r="B137" s="21" t="s">
        <v>177</v>
      </c>
      <c r="C137" s="18" t="s">
        <v>80</v>
      </c>
      <c r="D137" s="52">
        <v>1</v>
      </c>
      <c r="E137" s="19"/>
      <c r="F137" s="19">
        <f t="shared" si="7"/>
        <v>0</v>
      </c>
    </row>
    <row r="138" spans="1:126" ht="12.95" customHeight="1">
      <c r="A138" s="57" t="s">
        <v>198</v>
      </c>
      <c r="B138" s="21" t="s">
        <v>178</v>
      </c>
      <c r="C138" s="18" t="s">
        <v>80</v>
      </c>
      <c r="D138" s="52">
        <v>1</v>
      </c>
      <c r="E138" s="19"/>
      <c r="F138" s="19">
        <f t="shared" si="7"/>
        <v>0</v>
      </c>
    </row>
    <row r="139" spans="1:126" ht="12.95" customHeight="1">
      <c r="A139" s="57" t="s">
        <v>199</v>
      </c>
      <c r="B139" s="21" t="s">
        <v>179</v>
      </c>
      <c r="C139" s="18" t="s">
        <v>80</v>
      </c>
      <c r="D139" s="52">
        <v>1</v>
      </c>
      <c r="E139" s="19"/>
      <c r="F139" s="19">
        <f t="shared" si="7"/>
        <v>0</v>
      </c>
    </row>
    <row r="140" spans="1:126" ht="12.95" customHeight="1">
      <c r="A140" s="57" t="s">
        <v>200</v>
      </c>
      <c r="B140" s="21" t="s">
        <v>171</v>
      </c>
      <c r="C140" s="18" t="s">
        <v>80</v>
      </c>
      <c r="D140" s="52">
        <v>1</v>
      </c>
      <c r="E140" s="19"/>
      <c r="F140" s="19">
        <f t="shared" si="7"/>
        <v>0</v>
      </c>
    </row>
    <row r="141" spans="1:126" ht="12.95" customHeight="1">
      <c r="A141" s="58" t="s">
        <v>216</v>
      </c>
      <c r="B141" s="21" t="s">
        <v>219</v>
      </c>
      <c r="C141" s="18" t="s">
        <v>80</v>
      </c>
      <c r="D141" s="52">
        <v>1</v>
      </c>
      <c r="E141" s="19"/>
      <c r="F141" s="24">
        <f t="shared" si="7"/>
        <v>0</v>
      </c>
    </row>
    <row r="142" spans="1:126" s="23" customFormat="1" ht="12.95" customHeight="1">
      <c r="A142" s="58" t="s">
        <v>217</v>
      </c>
      <c r="B142" s="21" t="s">
        <v>219</v>
      </c>
      <c r="C142" s="18" t="s">
        <v>78</v>
      </c>
      <c r="D142" s="52">
        <v>1</v>
      </c>
      <c r="E142" s="19"/>
      <c r="F142" s="24">
        <f t="shared" si="7"/>
        <v>0</v>
      </c>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3"/>
      <c r="AP142" s="3"/>
      <c r="AQ142" s="3"/>
      <c r="AR142" s="3"/>
      <c r="AS142" s="3"/>
      <c r="AT142" s="3"/>
      <c r="AU142" s="3"/>
      <c r="AV142" s="3"/>
      <c r="AW142" s="3"/>
      <c r="AX142" s="3"/>
      <c r="AY142" s="3"/>
      <c r="AZ142" s="3"/>
      <c r="BA142" s="3"/>
      <c r="BB142" s="3"/>
      <c r="BC142" s="3"/>
      <c r="BD142" s="3"/>
      <c r="BE142" s="3"/>
      <c r="BF142" s="3"/>
      <c r="BG142" s="3"/>
      <c r="BH142" s="3"/>
      <c r="BI142" s="3"/>
      <c r="BJ142" s="3"/>
      <c r="BK142" s="3"/>
      <c r="BL142" s="3"/>
      <c r="BM142" s="3"/>
      <c r="BN142" s="3"/>
      <c r="BO142" s="3"/>
      <c r="BP142" s="3"/>
      <c r="BQ142" s="3"/>
      <c r="BR142" s="3"/>
      <c r="BS142" s="3"/>
      <c r="BT142" s="3"/>
      <c r="BU142" s="3"/>
      <c r="BV142" s="3"/>
      <c r="BW142" s="3"/>
      <c r="BX142" s="3"/>
      <c r="BY142" s="3"/>
      <c r="BZ142" s="3"/>
      <c r="CA142" s="3"/>
      <c r="CB142" s="3"/>
      <c r="CC142" s="3"/>
      <c r="CD142" s="3"/>
      <c r="CE142" s="3"/>
      <c r="CF142" s="3"/>
      <c r="CG142" s="3"/>
      <c r="CH142" s="3"/>
      <c r="CI142" s="3"/>
      <c r="CJ142" s="3"/>
      <c r="CK142" s="3"/>
      <c r="CL142" s="3"/>
      <c r="CM142" s="3"/>
      <c r="CN142" s="3"/>
      <c r="CO142" s="3"/>
      <c r="CP142" s="3"/>
      <c r="CQ142" s="3"/>
      <c r="CR142" s="3"/>
      <c r="CS142" s="3"/>
      <c r="CT142" s="3"/>
      <c r="CU142" s="3"/>
      <c r="CV142" s="3"/>
      <c r="CW142" s="3"/>
      <c r="CX142" s="3"/>
      <c r="CY142" s="3"/>
      <c r="CZ142" s="3"/>
      <c r="DA142" s="3"/>
      <c r="DB142" s="3"/>
      <c r="DC142" s="3"/>
      <c r="DD142" s="3"/>
      <c r="DE142" s="3"/>
      <c r="DF142" s="3"/>
      <c r="DG142" s="3"/>
      <c r="DH142" s="3"/>
      <c r="DI142" s="3"/>
      <c r="DJ142" s="3"/>
      <c r="DK142" s="3"/>
      <c r="DL142" s="3"/>
      <c r="DM142" s="3"/>
      <c r="DN142" s="3"/>
      <c r="DO142" s="3"/>
      <c r="DP142" s="3"/>
      <c r="DQ142" s="3"/>
      <c r="DR142" s="3"/>
      <c r="DS142" s="3"/>
      <c r="DT142" s="3"/>
      <c r="DU142" s="3"/>
      <c r="DV142" s="3"/>
    </row>
    <row r="143" spans="1:126" s="23" customFormat="1" ht="12.95" customHeight="1">
      <c r="A143" s="58" t="s">
        <v>218</v>
      </c>
      <c r="B143" s="21" t="s">
        <v>219</v>
      </c>
      <c r="C143" s="18" t="s">
        <v>79</v>
      </c>
      <c r="D143" s="52">
        <v>1</v>
      </c>
      <c r="E143" s="19"/>
      <c r="F143" s="24">
        <f t="shared" si="7"/>
        <v>0</v>
      </c>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3"/>
      <c r="AP143" s="3"/>
      <c r="AQ143" s="3"/>
      <c r="AR143" s="3"/>
      <c r="AS143" s="3"/>
      <c r="AT143" s="3"/>
      <c r="AU143" s="3"/>
      <c r="AV143" s="3"/>
      <c r="AW143" s="3"/>
      <c r="AX143" s="3"/>
      <c r="AY143" s="3"/>
      <c r="AZ143" s="3"/>
      <c r="BA143" s="3"/>
      <c r="BB143" s="3"/>
      <c r="BC143" s="3"/>
      <c r="BD143" s="3"/>
      <c r="BE143" s="3"/>
      <c r="BF143" s="3"/>
      <c r="BG143" s="3"/>
      <c r="BH143" s="3"/>
      <c r="BI143" s="3"/>
      <c r="BJ143" s="3"/>
      <c r="BK143" s="3"/>
      <c r="BL143" s="3"/>
      <c r="BM143" s="3"/>
      <c r="BN143" s="3"/>
      <c r="BO143" s="3"/>
      <c r="BP143" s="3"/>
      <c r="BQ143" s="3"/>
      <c r="BR143" s="3"/>
      <c r="BS143" s="3"/>
      <c r="BT143" s="3"/>
      <c r="BU143" s="3"/>
      <c r="BV143" s="3"/>
      <c r="BW143" s="3"/>
      <c r="BX143" s="3"/>
      <c r="BY143" s="3"/>
      <c r="BZ143" s="3"/>
      <c r="CA143" s="3"/>
      <c r="CB143" s="3"/>
      <c r="CC143" s="3"/>
      <c r="CD143" s="3"/>
      <c r="CE143" s="3"/>
      <c r="CF143" s="3"/>
      <c r="CG143" s="3"/>
      <c r="CH143" s="3"/>
      <c r="CI143" s="3"/>
      <c r="CJ143" s="3"/>
      <c r="CK143" s="3"/>
      <c r="CL143" s="3"/>
      <c r="CM143" s="3"/>
      <c r="CN143" s="3"/>
      <c r="CO143" s="3"/>
      <c r="CP143" s="3"/>
      <c r="CQ143" s="3"/>
      <c r="CR143" s="3"/>
      <c r="CS143" s="3"/>
      <c r="CT143" s="3"/>
      <c r="CU143" s="3"/>
      <c r="CV143" s="3"/>
      <c r="CW143" s="3"/>
      <c r="CX143" s="3"/>
      <c r="CY143" s="3"/>
      <c r="CZ143" s="3"/>
      <c r="DA143" s="3"/>
      <c r="DB143" s="3"/>
      <c r="DC143" s="3"/>
      <c r="DD143" s="3"/>
      <c r="DE143" s="3"/>
      <c r="DF143" s="3"/>
      <c r="DG143" s="3"/>
      <c r="DH143" s="3"/>
      <c r="DI143" s="3"/>
      <c r="DJ143" s="3"/>
      <c r="DK143" s="3"/>
      <c r="DL143" s="3"/>
      <c r="DM143" s="3"/>
      <c r="DN143" s="3"/>
      <c r="DO143" s="3"/>
      <c r="DP143" s="3"/>
      <c r="DQ143" s="3"/>
      <c r="DR143" s="3"/>
      <c r="DS143" s="3"/>
      <c r="DT143" s="3"/>
      <c r="DU143" s="3"/>
      <c r="DV143" s="3"/>
    </row>
    <row r="144" spans="1:126" s="23" customFormat="1" ht="22.5" customHeight="1">
      <c r="A144" s="63" t="s">
        <v>225</v>
      </c>
      <c r="B144" s="64"/>
      <c r="C144" s="64"/>
      <c r="D144" s="64"/>
      <c r="E144" s="64"/>
      <c r="F144" s="20">
        <f>SUM(F119:F143)</f>
        <v>0</v>
      </c>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3"/>
      <c r="AP144" s="3"/>
      <c r="AQ144" s="3"/>
      <c r="AR144" s="3"/>
      <c r="AS144" s="3"/>
      <c r="AT144" s="3"/>
      <c r="AU144" s="3"/>
      <c r="AV144" s="3"/>
      <c r="AW144" s="3"/>
      <c r="AX144" s="3"/>
      <c r="AY144" s="3"/>
      <c r="AZ144" s="3"/>
      <c r="BA144" s="3"/>
      <c r="BB144" s="3"/>
      <c r="BC144" s="3"/>
      <c r="BD144" s="3"/>
      <c r="BE144" s="3"/>
      <c r="BF144" s="3"/>
      <c r="BG144" s="3"/>
      <c r="BH144" s="3"/>
      <c r="BI144" s="3"/>
      <c r="BJ144" s="3"/>
      <c r="BK144" s="3"/>
      <c r="BL144" s="3"/>
      <c r="BM144" s="3"/>
      <c r="BN144" s="3"/>
      <c r="BO144" s="3"/>
      <c r="BP144" s="3"/>
      <c r="BQ144" s="3"/>
      <c r="BR144" s="3"/>
      <c r="BS144" s="3"/>
      <c r="BT144" s="3"/>
      <c r="BU144" s="3"/>
      <c r="BV144" s="3"/>
      <c r="BW144" s="3"/>
      <c r="BX144" s="3"/>
      <c r="BY144" s="3"/>
      <c r="BZ144" s="3"/>
      <c r="CA144" s="3"/>
      <c r="CB144" s="3"/>
      <c r="CC144" s="3"/>
      <c r="CD144" s="3"/>
      <c r="CE144" s="3"/>
      <c r="CF144" s="3"/>
      <c r="CG144" s="3"/>
      <c r="CH144" s="3"/>
      <c r="CI144" s="3"/>
      <c r="CJ144" s="3"/>
      <c r="CK144" s="3"/>
      <c r="CL144" s="3"/>
      <c r="CM144" s="3"/>
      <c r="CN144" s="3"/>
      <c r="CO144" s="3"/>
      <c r="CP144" s="3"/>
      <c r="CQ144" s="3"/>
      <c r="CR144" s="3"/>
      <c r="CS144" s="3"/>
      <c r="CT144" s="3"/>
      <c r="CU144" s="3"/>
      <c r="CV144" s="3"/>
      <c r="CW144" s="3"/>
      <c r="CX144" s="3"/>
      <c r="CY144" s="3"/>
      <c r="CZ144" s="3"/>
      <c r="DA144" s="3"/>
      <c r="DB144" s="3"/>
      <c r="DC144" s="3"/>
      <c r="DD144" s="3"/>
      <c r="DE144" s="3"/>
      <c r="DF144" s="3"/>
      <c r="DG144" s="3"/>
      <c r="DH144" s="3"/>
      <c r="DI144" s="3"/>
      <c r="DJ144" s="3"/>
      <c r="DK144" s="3"/>
      <c r="DL144" s="3"/>
      <c r="DM144" s="3"/>
      <c r="DN144" s="3"/>
      <c r="DO144" s="3"/>
      <c r="DP144" s="3"/>
      <c r="DQ144" s="3"/>
      <c r="DR144" s="3"/>
      <c r="DS144" s="3"/>
      <c r="DT144" s="3"/>
      <c r="DU144" s="3"/>
      <c r="DV144" s="3"/>
    </row>
    <row r="145" spans="1:6" ht="12.95" customHeight="1">
      <c r="A145" s="45"/>
      <c r="B145" s="46"/>
      <c r="C145" s="45"/>
      <c r="D145" s="45"/>
      <c r="E145" s="47"/>
      <c r="F145" s="48"/>
    </row>
    <row r="146" spans="1:6" ht="12.95" customHeight="1">
      <c r="A146" s="59"/>
      <c r="B146" s="59"/>
      <c r="C146" s="59"/>
      <c r="D146" s="59"/>
      <c r="E146" s="59"/>
      <c r="F146" s="59"/>
    </row>
    <row r="147" spans="1:6" ht="12.95" customHeight="1">
      <c r="A147" s="59"/>
      <c r="B147" s="59"/>
      <c r="C147" s="59"/>
      <c r="D147" s="59"/>
      <c r="E147" s="59"/>
      <c r="F147" s="59"/>
    </row>
  </sheetData>
  <mergeCells count="31">
    <mergeCell ref="A37:F37"/>
    <mergeCell ref="A42:E42"/>
    <mergeCell ref="A43:F43"/>
    <mergeCell ref="A59:E59"/>
    <mergeCell ref="B1:F4"/>
    <mergeCell ref="B7:F7"/>
    <mergeCell ref="B9:F9"/>
    <mergeCell ref="A11:F11"/>
    <mergeCell ref="A12:F15"/>
    <mergeCell ref="A16:F16"/>
    <mergeCell ref="A17:F17"/>
    <mergeCell ref="A26:E26"/>
    <mergeCell ref="A27:F27"/>
    <mergeCell ref="A36:E36"/>
    <mergeCell ref="A61:F61"/>
    <mergeCell ref="A75:F75"/>
    <mergeCell ref="A90:E90"/>
    <mergeCell ref="A91:F91"/>
    <mergeCell ref="A107:E107"/>
    <mergeCell ref="A74:E74"/>
    <mergeCell ref="A109:F109"/>
    <mergeCell ref="A110:D110"/>
    <mergeCell ref="E110:F110"/>
    <mergeCell ref="A112:F112"/>
    <mergeCell ref="A147:F147"/>
    <mergeCell ref="B113:F113"/>
    <mergeCell ref="A116:F116"/>
    <mergeCell ref="A117:F117"/>
    <mergeCell ref="A144:E144"/>
    <mergeCell ref="A146:F146"/>
    <mergeCell ref="A114:F114"/>
  </mergeCells>
  <dataValidations count="2">
    <dataValidation allowBlank="1" showErrorMessage="1" prompt="Initial Mobilization – Including Five-Stage Decon (with shower &amp; loadout) GFCI electric panel, (Includes all required components to install and remove temporary power hookup). (Includes Extension Power Cords)  _x000a_" sqref="B19" xr:uid="{C5693B8B-974A-4B5B-8609-143383CDF3A8}"/>
    <dataValidation allowBlank="1" showErrorMessage="1" sqref="B20:B25 B63:B69 B71:B73 B77:B89" xr:uid="{2EFE6CEF-42CB-44B4-970C-CA1C8A5545D5}"/>
  </dataValidations>
  <pageMargins left="0.7" right="0.7" top="0.75" bottom="0.75" header="0.3" footer="0.3"/>
  <pageSetup scale="75" fitToHeight="0" orientation="portrait" r:id="rId1"/>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FCACD56-E092-417C-998A-A4A240E8FF6B}">
  <dimension ref="A1:DV146"/>
  <sheetViews>
    <sheetView topLeftCell="A100" workbookViewId="0">
      <selection activeCell="B118" sqref="B118"/>
    </sheetView>
  </sheetViews>
  <sheetFormatPr defaultColWidth="9.140625" defaultRowHeight="14.25"/>
  <cols>
    <col min="1" max="1" width="17" style="3" customWidth="1"/>
    <col min="2" max="2" width="48.85546875" style="9" customWidth="1"/>
    <col min="3" max="3" width="12.5703125" style="3" customWidth="1"/>
    <col min="4" max="4" width="13.85546875" style="3" customWidth="1"/>
    <col min="5" max="5" width="15.85546875" style="41" customWidth="1"/>
    <col min="6" max="6" width="23.140625" style="42" customWidth="1"/>
    <col min="7" max="16384" width="9.140625" style="3"/>
  </cols>
  <sheetData>
    <row r="1" spans="1:6">
      <c r="A1" s="2"/>
      <c r="B1" s="117" t="s">
        <v>238</v>
      </c>
      <c r="C1" s="117"/>
      <c r="D1" s="117"/>
      <c r="E1" s="117"/>
      <c r="F1" s="118"/>
    </row>
    <row r="2" spans="1:6">
      <c r="A2" s="4"/>
      <c r="B2" s="119"/>
      <c r="C2" s="119"/>
      <c r="D2" s="119"/>
      <c r="E2" s="119"/>
      <c r="F2" s="120"/>
    </row>
    <row r="3" spans="1:6" s="5" customFormat="1">
      <c r="A3" s="4"/>
      <c r="B3" s="119"/>
      <c r="C3" s="119"/>
      <c r="D3" s="119"/>
      <c r="E3" s="119"/>
      <c r="F3" s="120"/>
    </row>
    <row r="4" spans="1:6">
      <c r="A4" s="4"/>
      <c r="B4" s="119"/>
      <c r="C4" s="119"/>
      <c r="D4" s="119"/>
      <c r="E4" s="119"/>
      <c r="F4" s="120"/>
    </row>
    <row r="5" spans="1:6">
      <c r="A5" s="4"/>
      <c r="B5" s="6"/>
      <c r="C5" s="6"/>
      <c r="D5" s="6"/>
      <c r="E5" s="7"/>
      <c r="F5" s="8"/>
    </row>
    <row r="6" spans="1:6">
      <c r="A6" s="4"/>
      <c r="D6" s="10"/>
      <c r="E6" s="11"/>
      <c r="F6" s="12"/>
    </row>
    <row r="7" spans="1:6">
      <c r="A7" s="44" t="s">
        <v>0</v>
      </c>
      <c r="B7" s="108"/>
      <c r="C7" s="108"/>
      <c r="D7" s="108"/>
      <c r="E7" s="108"/>
      <c r="F7" s="109"/>
    </row>
    <row r="8" spans="1:6">
      <c r="A8" s="43"/>
      <c r="D8" s="10"/>
      <c r="E8" s="11"/>
      <c r="F8" s="12"/>
    </row>
    <row r="9" spans="1:6" ht="15">
      <c r="A9" s="44" t="s">
        <v>1</v>
      </c>
      <c r="B9" s="95" t="s">
        <v>231</v>
      </c>
      <c r="C9" s="95"/>
      <c r="D9" s="95"/>
      <c r="E9" s="95"/>
      <c r="F9" s="96"/>
    </row>
    <row r="10" spans="1:6">
      <c r="A10" s="4"/>
      <c r="D10" s="10"/>
      <c r="E10" s="11"/>
      <c r="F10" s="12"/>
    </row>
    <row r="11" spans="1:6" ht="33.6" customHeight="1">
      <c r="A11" s="97" t="s">
        <v>9</v>
      </c>
      <c r="B11" s="98"/>
      <c r="C11" s="98"/>
      <c r="D11" s="98"/>
      <c r="E11" s="98"/>
      <c r="F11" s="99"/>
    </row>
    <row r="12" spans="1:6">
      <c r="A12" s="100" t="s">
        <v>12</v>
      </c>
      <c r="B12" s="101"/>
      <c r="C12" s="101"/>
      <c r="D12" s="101"/>
      <c r="E12" s="101"/>
      <c r="F12" s="102"/>
    </row>
    <row r="13" spans="1:6">
      <c r="A13" s="100"/>
      <c r="B13" s="101"/>
      <c r="C13" s="101"/>
      <c r="D13" s="101"/>
      <c r="E13" s="101"/>
      <c r="F13" s="102"/>
    </row>
    <row r="14" spans="1:6">
      <c r="A14" s="100"/>
      <c r="B14" s="101"/>
      <c r="C14" s="101"/>
      <c r="D14" s="101"/>
      <c r="E14" s="101"/>
      <c r="F14" s="102"/>
    </row>
    <row r="15" spans="1:6" ht="190.35" customHeight="1">
      <c r="A15" s="103"/>
      <c r="B15" s="104"/>
      <c r="C15" s="104"/>
      <c r="D15" s="104"/>
      <c r="E15" s="104"/>
      <c r="F15" s="105"/>
    </row>
    <row r="16" spans="1:6" s="1" customFormat="1" ht="29.45" customHeight="1">
      <c r="A16" s="106" t="s">
        <v>232</v>
      </c>
      <c r="B16" s="107"/>
      <c r="C16" s="107"/>
      <c r="D16" s="107"/>
      <c r="E16" s="107"/>
      <c r="F16" s="107"/>
    </row>
    <row r="17" spans="1:126" ht="14.1" customHeight="1">
      <c r="A17" s="77" t="s">
        <v>204</v>
      </c>
      <c r="B17" s="78"/>
      <c r="C17" s="78"/>
      <c r="D17" s="78"/>
      <c r="E17" s="78"/>
      <c r="F17" s="78"/>
    </row>
    <row r="18" spans="1:126" ht="14.1" customHeight="1">
      <c r="A18" s="13" t="s">
        <v>2</v>
      </c>
      <c r="B18" s="14" t="s">
        <v>3</v>
      </c>
      <c r="C18" s="14" t="s">
        <v>10</v>
      </c>
      <c r="D18" s="14" t="s">
        <v>8</v>
      </c>
      <c r="E18" s="15" t="s">
        <v>4</v>
      </c>
      <c r="F18" s="16" t="s">
        <v>11</v>
      </c>
    </row>
    <row r="19" spans="1:126" ht="14.1" customHeight="1">
      <c r="A19" s="18" t="s">
        <v>88</v>
      </c>
      <c r="B19" s="17" t="s">
        <v>13</v>
      </c>
      <c r="C19" s="18" t="s">
        <v>18</v>
      </c>
      <c r="D19" s="52">
        <v>1</v>
      </c>
      <c r="E19" s="19"/>
      <c r="F19" s="19">
        <f>E19*D19</f>
        <v>0</v>
      </c>
    </row>
    <row r="20" spans="1:126" ht="14.1" customHeight="1">
      <c r="A20" s="18" t="s">
        <v>89</v>
      </c>
      <c r="B20" s="17" t="s">
        <v>14</v>
      </c>
      <c r="C20" s="18" t="s">
        <v>18</v>
      </c>
      <c r="D20" s="52">
        <v>1</v>
      </c>
      <c r="E20" s="19"/>
      <c r="F20" s="19">
        <f t="shared" ref="F20:F25" si="0">E20*D20</f>
        <v>0</v>
      </c>
    </row>
    <row r="21" spans="1:126" ht="14.1" customHeight="1">
      <c r="A21" s="18" t="s">
        <v>90</v>
      </c>
      <c r="B21" s="17" t="s">
        <v>15</v>
      </c>
      <c r="C21" s="18" t="s">
        <v>18</v>
      </c>
      <c r="D21" s="52">
        <v>1</v>
      </c>
      <c r="E21" s="19"/>
      <c r="F21" s="19">
        <f t="shared" si="0"/>
        <v>0</v>
      </c>
    </row>
    <row r="22" spans="1:126" ht="14.1" customHeight="1">
      <c r="A22" s="18" t="s">
        <v>91</v>
      </c>
      <c r="B22" s="17" t="s">
        <v>16</v>
      </c>
      <c r="C22" s="18" t="s">
        <v>18</v>
      </c>
      <c r="D22" s="52">
        <v>1</v>
      </c>
      <c r="E22" s="19"/>
      <c r="F22" s="19">
        <f t="shared" si="0"/>
        <v>0</v>
      </c>
    </row>
    <row r="23" spans="1:126" ht="14.1" customHeight="1">
      <c r="A23" s="18" t="s">
        <v>92</v>
      </c>
      <c r="B23" s="17" t="s">
        <v>230</v>
      </c>
      <c r="C23" s="18" t="s">
        <v>18</v>
      </c>
      <c r="D23" s="52">
        <v>1</v>
      </c>
      <c r="E23" s="19"/>
      <c r="F23" s="19">
        <f t="shared" si="0"/>
        <v>0</v>
      </c>
    </row>
    <row r="24" spans="1:126" ht="14.1" customHeight="1">
      <c r="A24" s="18" t="s">
        <v>93</v>
      </c>
      <c r="B24" s="17" t="s">
        <v>17</v>
      </c>
      <c r="C24" s="18" t="s">
        <v>18</v>
      </c>
      <c r="D24" s="52">
        <v>1</v>
      </c>
      <c r="E24" s="19"/>
      <c r="F24" s="19">
        <f t="shared" si="0"/>
        <v>0</v>
      </c>
    </row>
    <row r="25" spans="1:126" ht="14.1" customHeight="1">
      <c r="A25" s="18" t="s">
        <v>94</v>
      </c>
      <c r="B25" s="17" t="s">
        <v>87</v>
      </c>
      <c r="C25" s="18" t="s">
        <v>18</v>
      </c>
      <c r="D25" s="52">
        <v>1</v>
      </c>
      <c r="E25" s="19"/>
      <c r="F25" s="19">
        <f t="shared" si="0"/>
        <v>0</v>
      </c>
    </row>
    <row r="26" spans="1:126" ht="14.1" customHeight="1">
      <c r="A26" s="63" t="s">
        <v>19</v>
      </c>
      <c r="B26" s="64"/>
      <c r="C26" s="64"/>
      <c r="D26" s="64"/>
      <c r="E26" s="64"/>
      <c r="F26" s="20">
        <f>SUM(F19:F25)</f>
        <v>0</v>
      </c>
    </row>
    <row r="27" spans="1:126" ht="14.1" customHeight="1">
      <c r="A27" s="77" t="s">
        <v>205</v>
      </c>
      <c r="B27" s="78"/>
      <c r="C27" s="78"/>
      <c r="D27" s="78"/>
      <c r="E27" s="78"/>
      <c r="F27" s="78"/>
    </row>
    <row r="28" spans="1:126" ht="14.1" customHeight="1">
      <c r="A28" s="13" t="s">
        <v>2</v>
      </c>
      <c r="B28" s="14" t="s">
        <v>3</v>
      </c>
      <c r="C28" s="14" t="s">
        <v>10</v>
      </c>
      <c r="D28" s="14" t="s">
        <v>8</v>
      </c>
      <c r="E28" s="15" t="s">
        <v>4</v>
      </c>
      <c r="F28" s="16" t="s">
        <v>11</v>
      </c>
    </row>
    <row r="29" spans="1:126" ht="14.1" customHeight="1">
      <c r="A29" s="18" t="s">
        <v>95</v>
      </c>
      <c r="B29" s="21" t="s">
        <v>61</v>
      </c>
      <c r="C29" s="18" t="s">
        <v>68</v>
      </c>
      <c r="D29" s="53">
        <v>1</v>
      </c>
      <c r="E29" s="19"/>
      <c r="F29" s="19">
        <f>E29*D29</f>
        <v>0</v>
      </c>
    </row>
    <row r="30" spans="1:126" ht="14.1" customHeight="1">
      <c r="A30" s="18" t="s">
        <v>96</v>
      </c>
      <c r="B30" s="21" t="s">
        <v>62</v>
      </c>
      <c r="C30" s="18" t="s">
        <v>68</v>
      </c>
      <c r="D30" s="53">
        <v>1</v>
      </c>
      <c r="E30" s="19"/>
      <c r="F30" s="19">
        <f t="shared" ref="F30:F35" si="1">E30*D30</f>
        <v>0</v>
      </c>
    </row>
    <row r="31" spans="1:126" ht="14.1" customHeight="1">
      <c r="A31" s="18" t="s">
        <v>97</v>
      </c>
      <c r="B31" s="22" t="s">
        <v>63</v>
      </c>
      <c r="C31" s="18" t="s">
        <v>68</v>
      </c>
      <c r="D31" s="53">
        <v>1</v>
      </c>
      <c r="E31" s="19"/>
      <c r="F31" s="19">
        <f t="shared" si="1"/>
        <v>0</v>
      </c>
    </row>
    <row r="32" spans="1:126" s="23" customFormat="1" ht="14.1" customHeight="1">
      <c r="A32" s="18" t="s">
        <v>98</v>
      </c>
      <c r="B32" s="22" t="s">
        <v>64</v>
      </c>
      <c r="C32" s="18" t="s">
        <v>68</v>
      </c>
      <c r="D32" s="53">
        <v>1</v>
      </c>
      <c r="E32" s="19"/>
      <c r="F32" s="19">
        <f t="shared" si="1"/>
        <v>0</v>
      </c>
      <c r="G32" s="3"/>
      <c r="H32" s="3"/>
      <c r="I32" s="3"/>
      <c r="J32" s="3"/>
      <c r="K32" s="3"/>
      <c r="L32" s="3"/>
      <c r="M32" s="3"/>
      <c r="N32" s="3"/>
      <c r="O32" s="3"/>
      <c r="P32" s="3"/>
      <c r="Q32" s="3"/>
      <c r="R32" s="3"/>
      <c r="S32" s="3"/>
      <c r="T32" s="3"/>
      <c r="U32" s="3"/>
      <c r="V32" s="3"/>
      <c r="W32" s="3"/>
      <c r="X32" s="3"/>
      <c r="Y32" s="3"/>
      <c r="Z32" s="3"/>
      <c r="AA32" s="3"/>
      <c r="AB32" s="3"/>
      <c r="AC32" s="3"/>
      <c r="AD32" s="3"/>
      <c r="AE32" s="3"/>
      <c r="AF32" s="3"/>
      <c r="AG32" s="3"/>
      <c r="AH32" s="3"/>
      <c r="AI32" s="3"/>
      <c r="AJ32" s="3"/>
      <c r="AK32" s="3"/>
      <c r="AL32" s="3"/>
      <c r="AM32" s="3"/>
      <c r="AN32" s="3"/>
      <c r="AO32" s="3"/>
      <c r="AP32" s="3"/>
      <c r="AQ32" s="3"/>
      <c r="AR32" s="3"/>
      <c r="AS32" s="3"/>
      <c r="AT32" s="3"/>
      <c r="AU32" s="3"/>
      <c r="AV32" s="3"/>
      <c r="AW32" s="3"/>
      <c r="AX32" s="3"/>
      <c r="AY32" s="3"/>
      <c r="AZ32" s="3"/>
      <c r="BA32" s="3"/>
      <c r="BB32" s="3"/>
      <c r="BC32" s="3"/>
      <c r="BD32" s="3"/>
      <c r="BE32" s="3"/>
      <c r="BF32" s="3"/>
      <c r="BG32" s="3"/>
      <c r="BH32" s="3"/>
      <c r="BI32" s="3"/>
      <c r="BJ32" s="3"/>
      <c r="BK32" s="3"/>
      <c r="BL32" s="3"/>
      <c r="BM32" s="3"/>
      <c r="BN32" s="3"/>
      <c r="BO32" s="3"/>
      <c r="BP32" s="3"/>
      <c r="BQ32" s="3"/>
      <c r="BR32" s="3"/>
      <c r="BS32" s="3"/>
      <c r="BT32" s="3"/>
      <c r="BU32" s="3"/>
      <c r="BV32" s="3"/>
      <c r="BW32" s="3"/>
      <c r="BX32" s="3"/>
      <c r="BY32" s="3"/>
      <c r="BZ32" s="3"/>
      <c r="CA32" s="3"/>
      <c r="CB32" s="3"/>
      <c r="CC32" s="3"/>
      <c r="CD32" s="3"/>
      <c r="CE32" s="3"/>
      <c r="CF32" s="3"/>
      <c r="CG32" s="3"/>
      <c r="CH32" s="3"/>
      <c r="CI32" s="3"/>
      <c r="CJ32" s="3"/>
      <c r="CK32" s="3"/>
      <c r="CL32" s="3"/>
      <c r="CM32" s="3"/>
      <c r="CN32" s="3"/>
      <c r="CO32" s="3"/>
      <c r="CP32" s="3"/>
      <c r="CQ32" s="3"/>
      <c r="CR32" s="3"/>
      <c r="CS32" s="3"/>
      <c r="CT32" s="3"/>
      <c r="CU32" s="3"/>
      <c r="CV32" s="3"/>
      <c r="CW32" s="3"/>
      <c r="CX32" s="3"/>
      <c r="CY32" s="3"/>
      <c r="CZ32" s="3"/>
      <c r="DA32" s="3"/>
      <c r="DB32" s="3"/>
      <c r="DC32" s="3"/>
      <c r="DD32" s="3"/>
      <c r="DE32" s="3"/>
      <c r="DF32" s="3"/>
      <c r="DG32" s="3"/>
      <c r="DH32" s="3"/>
      <c r="DI32" s="3"/>
      <c r="DJ32" s="3"/>
      <c r="DK32" s="3"/>
      <c r="DL32" s="3"/>
      <c r="DM32" s="3"/>
      <c r="DN32" s="3"/>
      <c r="DO32" s="3"/>
      <c r="DP32" s="3"/>
      <c r="DQ32" s="3"/>
      <c r="DR32" s="3"/>
      <c r="DS32" s="3"/>
      <c r="DT32" s="3"/>
      <c r="DU32" s="3"/>
      <c r="DV32" s="3"/>
    </row>
    <row r="33" spans="1:126" s="23" customFormat="1" ht="14.1" customHeight="1">
      <c r="A33" s="18" t="s">
        <v>99</v>
      </c>
      <c r="B33" s="22" t="s">
        <v>65</v>
      </c>
      <c r="C33" s="18" t="s">
        <v>68</v>
      </c>
      <c r="D33" s="53">
        <v>1</v>
      </c>
      <c r="E33" s="19"/>
      <c r="F33" s="19">
        <f t="shared" si="1"/>
        <v>0</v>
      </c>
      <c r="G33" s="3"/>
      <c r="H33" s="3"/>
      <c r="I33" s="3"/>
      <c r="J33" s="3"/>
      <c r="K33" s="3"/>
      <c r="L33" s="3"/>
      <c r="M33" s="3"/>
      <c r="N33" s="3"/>
      <c r="O33" s="3"/>
      <c r="P33" s="3"/>
      <c r="Q33" s="3"/>
      <c r="R33" s="3"/>
      <c r="S33" s="3"/>
      <c r="T33" s="3"/>
      <c r="U33" s="3"/>
      <c r="V33" s="3"/>
      <c r="W33" s="3"/>
      <c r="X33" s="3"/>
      <c r="Y33" s="3"/>
      <c r="Z33" s="3"/>
      <c r="AA33" s="3"/>
      <c r="AB33" s="3"/>
      <c r="AC33" s="3"/>
      <c r="AD33" s="3"/>
      <c r="AE33" s="3"/>
      <c r="AF33" s="3"/>
      <c r="AG33" s="3"/>
      <c r="AH33" s="3"/>
      <c r="AI33" s="3"/>
      <c r="AJ33" s="3"/>
      <c r="AK33" s="3"/>
      <c r="AL33" s="3"/>
      <c r="AM33" s="3"/>
      <c r="AN33" s="3"/>
      <c r="AO33" s="3"/>
      <c r="AP33" s="3"/>
      <c r="AQ33" s="3"/>
      <c r="AR33" s="3"/>
      <c r="AS33" s="3"/>
      <c r="AT33" s="3"/>
      <c r="AU33" s="3"/>
      <c r="AV33" s="3"/>
      <c r="AW33" s="3"/>
      <c r="AX33" s="3"/>
      <c r="AY33" s="3"/>
      <c r="AZ33" s="3"/>
      <c r="BA33" s="3"/>
      <c r="BB33" s="3"/>
      <c r="BC33" s="3"/>
      <c r="BD33" s="3"/>
      <c r="BE33" s="3"/>
      <c r="BF33" s="3"/>
      <c r="BG33" s="3"/>
      <c r="BH33" s="3"/>
      <c r="BI33" s="3"/>
      <c r="BJ33" s="3"/>
      <c r="BK33" s="3"/>
      <c r="BL33" s="3"/>
      <c r="BM33" s="3"/>
      <c r="BN33" s="3"/>
      <c r="BO33" s="3"/>
      <c r="BP33" s="3"/>
      <c r="BQ33" s="3"/>
      <c r="BR33" s="3"/>
      <c r="BS33" s="3"/>
      <c r="BT33" s="3"/>
      <c r="BU33" s="3"/>
      <c r="BV33" s="3"/>
      <c r="BW33" s="3"/>
      <c r="BX33" s="3"/>
      <c r="BY33" s="3"/>
      <c r="BZ33" s="3"/>
      <c r="CA33" s="3"/>
      <c r="CB33" s="3"/>
      <c r="CC33" s="3"/>
      <c r="CD33" s="3"/>
      <c r="CE33" s="3"/>
      <c r="CF33" s="3"/>
      <c r="CG33" s="3"/>
      <c r="CH33" s="3"/>
      <c r="CI33" s="3"/>
      <c r="CJ33" s="3"/>
      <c r="CK33" s="3"/>
      <c r="CL33" s="3"/>
      <c r="CM33" s="3"/>
      <c r="CN33" s="3"/>
      <c r="CO33" s="3"/>
      <c r="CP33" s="3"/>
      <c r="CQ33" s="3"/>
      <c r="CR33" s="3"/>
      <c r="CS33" s="3"/>
      <c r="CT33" s="3"/>
      <c r="CU33" s="3"/>
      <c r="CV33" s="3"/>
      <c r="CW33" s="3"/>
      <c r="CX33" s="3"/>
      <c r="CY33" s="3"/>
      <c r="CZ33" s="3"/>
      <c r="DA33" s="3"/>
      <c r="DB33" s="3"/>
      <c r="DC33" s="3"/>
      <c r="DD33" s="3"/>
      <c r="DE33" s="3"/>
      <c r="DF33" s="3"/>
      <c r="DG33" s="3"/>
      <c r="DH33" s="3"/>
      <c r="DI33" s="3"/>
      <c r="DJ33" s="3"/>
      <c r="DK33" s="3"/>
      <c r="DL33" s="3"/>
      <c r="DM33" s="3"/>
      <c r="DN33" s="3"/>
      <c r="DO33" s="3"/>
      <c r="DP33" s="3"/>
      <c r="DQ33" s="3"/>
      <c r="DR33" s="3"/>
      <c r="DS33" s="3"/>
      <c r="DT33" s="3"/>
      <c r="DU33" s="3"/>
      <c r="DV33" s="3"/>
    </row>
    <row r="34" spans="1:126" s="23" customFormat="1" ht="14.1" customHeight="1">
      <c r="A34" s="18" t="s">
        <v>100</v>
      </c>
      <c r="B34" s="22" t="s">
        <v>66</v>
      </c>
      <c r="C34" s="18" t="s">
        <v>68</v>
      </c>
      <c r="D34" s="53">
        <v>1</v>
      </c>
      <c r="E34" s="19"/>
      <c r="F34" s="19">
        <f t="shared" si="1"/>
        <v>0</v>
      </c>
      <c r="G34" s="3"/>
      <c r="H34" s="3"/>
      <c r="I34" s="3"/>
      <c r="J34" s="3"/>
      <c r="K34" s="3"/>
      <c r="L34" s="3"/>
      <c r="M34" s="3"/>
      <c r="N34" s="3"/>
      <c r="O34" s="3"/>
      <c r="P34" s="3"/>
      <c r="Q34" s="3"/>
      <c r="R34" s="3"/>
      <c r="S34" s="3"/>
      <c r="T34" s="3"/>
      <c r="U34" s="3"/>
      <c r="V34" s="3"/>
      <c r="W34" s="3"/>
      <c r="X34" s="3"/>
      <c r="Y34" s="3"/>
      <c r="Z34" s="3"/>
      <c r="AA34" s="3"/>
      <c r="AB34" s="3"/>
      <c r="AC34" s="3"/>
      <c r="AD34" s="3"/>
      <c r="AE34" s="3"/>
      <c r="AF34" s="3"/>
      <c r="AG34" s="3"/>
      <c r="AH34" s="3"/>
      <c r="AI34" s="3"/>
      <c r="AJ34" s="3"/>
      <c r="AK34" s="3"/>
      <c r="AL34" s="3"/>
      <c r="AM34" s="3"/>
      <c r="AN34" s="3"/>
      <c r="AO34" s="3"/>
      <c r="AP34" s="3"/>
      <c r="AQ34" s="3"/>
      <c r="AR34" s="3"/>
      <c r="AS34" s="3"/>
      <c r="AT34" s="3"/>
      <c r="AU34" s="3"/>
      <c r="AV34" s="3"/>
      <c r="AW34" s="3"/>
      <c r="AX34" s="3"/>
      <c r="AY34" s="3"/>
      <c r="AZ34" s="3"/>
      <c r="BA34" s="3"/>
      <c r="BB34" s="3"/>
      <c r="BC34" s="3"/>
      <c r="BD34" s="3"/>
      <c r="BE34" s="3"/>
      <c r="BF34" s="3"/>
      <c r="BG34" s="3"/>
      <c r="BH34" s="3"/>
      <c r="BI34" s="3"/>
      <c r="BJ34" s="3"/>
      <c r="BK34" s="3"/>
      <c r="BL34" s="3"/>
      <c r="BM34" s="3"/>
      <c r="BN34" s="3"/>
      <c r="BO34" s="3"/>
      <c r="BP34" s="3"/>
      <c r="BQ34" s="3"/>
      <c r="BR34" s="3"/>
      <c r="BS34" s="3"/>
      <c r="BT34" s="3"/>
      <c r="BU34" s="3"/>
      <c r="BV34" s="3"/>
      <c r="BW34" s="3"/>
      <c r="BX34" s="3"/>
      <c r="BY34" s="3"/>
      <c r="BZ34" s="3"/>
      <c r="CA34" s="3"/>
      <c r="CB34" s="3"/>
      <c r="CC34" s="3"/>
      <c r="CD34" s="3"/>
      <c r="CE34" s="3"/>
      <c r="CF34" s="3"/>
      <c r="CG34" s="3"/>
      <c r="CH34" s="3"/>
      <c r="CI34" s="3"/>
      <c r="CJ34" s="3"/>
      <c r="CK34" s="3"/>
      <c r="CL34" s="3"/>
      <c r="CM34" s="3"/>
      <c r="CN34" s="3"/>
      <c r="CO34" s="3"/>
      <c r="CP34" s="3"/>
      <c r="CQ34" s="3"/>
      <c r="CR34" s="3"/>
      <c r="CS34" s="3"/>
      <c r="CT34" s="3"/>
      <c r="CU34" s="3"/>
      <c r="CV34" s="3"/>
      <c r="CW34" s="3"/>
      <c r="CX34" s="3"/>
      <c r="CY34" s="3"/>
      <c r="CZ34" s="3"/>
      <c r="DA34" s="3"/>
      <c r="DB34" s="3"/>
      <c r="DC34" s="3"/>
      <c r="DD34" s="3"/>
      <c r="DE34" s="3"/>
      <c r="DF34" s="3"/>
      <c r="DG34" s="3"/>
      <c r="DH34" s="3"/>
      <c r="DI34" s="3"/>
      <c r="DJ34" s="3"/>
      <c r="DK34" s="3"/>
      <c r="DL34" s="3"/>
      <c r="DM34" s="3"/>
      <c r="DN34" s="3"/>
      <c r="DO34" s="3"/>
      <c r="DP34" s="3"/>
      <c r="DQ34" s="3"/>
      <c r="DR34" s="3"/>
      <c r="DS34" s="3"/>
      <c r="DT34" s="3"/>
      <c r="DU34" s="3"/>
      <c r="DV34" s="3"/>
    </row>
    <row r="35" spans="1:126" s="23" customFormat="1" ht="14.1" customHeight="1">
      <c r="A35" s="18" t="s">
        <v>101</v>
      </c>
      <c r="B35" s="22" t="s">
        <v>67</v>
      </c>
      <c r="C35" s="18" t="s">
        <v>69</v>
      </c>
      <c r="D35" s="53">
        <v>1</v>
      </c>
      <c r="E35" s="19"/>
      <c r="F35" s="19">
        <f t="shared" si="1"/>
        <v>0</v>
      </c>
      <c r="G35" s="3"/>
      <c r="H35" s="3"/>
      <c r="I35" s="3"/>
      <c r="J35" s="3"/>
      <c r="K35" s="3"/>
      <c r="L35" s="3"/>
      <c r="M35" s="3"/>
      <c r="N35" s="3"/>
      <c r="O35" s="3"/>
      <c r="P35" s="3"/>
      <c r="Q35" s="3"/>
      <c r="R35" s="3"/>
      <c r="S35" s="3"/>
      <c r="T35" s="3"/>
      <c r="U35" s="3"/>
      <c r="V35" s="3"/>
      <c r="W35" s="3"/>
      <c r="X35" s="3"/>
      <c r="Y35" s="3"/>
      <c r="Z35" s="3"/>
      <c r="AA35" s="3"/>
      <c r="AB35" s="3"/>
      <c r="AC35" s="3"/>
      <c r="AD35" s="3"/>
      <c r="AE35" s="3"/>
      <c r="AF35" s="3"/>
      <c r="AG35" s="3"/>
      <c r="AH35" s="3"/>
      <c r="AI35" s="3"/>
      <c r="AJ35" s="3"/>
      <c r="AK35" s="3"/>
      <c r="AL35" s="3"/>
      <c r="AM35" s="3"/>
      <c r="AN35" s="3"/>
      <c r="AO35" s="3"/>
      <c r="AP35" s="3"/>
      <c r="AQ35" s="3"/>
      <c r="AR35" s="3"/>
      <c r="AS35" s="3"/>
      <c r="AT35" s="3"/>
      <c r="AU35" s="3"/>
      <c r="AV35" s="3"/>
      <c r="AW35" s="3"/>
      <c r="AX35" s="3"/>
      <c r="AY35" s="3"/>
      <c r="AZ35" s="3"/>
      <c r="BA35" s="3"/>
      <c r="BB35" s="3"/>
      <c r="BC35" s="3"/>
      <c r="BD35" s="3"/>
      <c r="BE35" s="3"/>
      <c r="BF35" s="3"/>
      <c r="BG35" s="3"/>
      <c r="BH35" s="3"/>
      <c r="BI35" s="3"/>
      <c r="BJ35" s="3"/>
      <c r="BK35" s="3"/>
      <c r="BL35" s="3"/>
      <c r="BM35" s="3"/>
      <c r="BN35" s="3"/>
      <c r="BO35" s="3"/>
      <c r="BP35" s="3"/>
      <c r="BQ35" s="3"/>
      <c r="BR35" s="3"/>
      <c r="BS35" s="3"/>
      <c r="BT35" s="3"/>
      <c r="BU35" s="3"/>
      <c r="BV35" s="3"/>
      <c r="BW35" s="3"/>
      <c r="BX35" s="3"/>
      <c r="BY35" s="3"/>
      <c r="BZ35" s="3"/>
      <c r="CA35" s="3"/>
      <c r="CB35" s="3"/>
      <c r="CC35" s="3"/>
      <c r="CD35" s="3"/>
      <c r="CE35" s="3"/>
      <c r="CF35" s="3"/>
      <c r="CG35" s="3"/>
      <c r="CH35" s="3"/>
      <c r="CI35" s="3"/>
      <c r="CJ35" s="3"/>
      <c r="CK35" s="3"/>
      <c r="CL35" s="3"/>
      <c r="CM35" s="3"/>
      <c r="CN35" s="3"/>
      <c r="CO35" s="3"/>
      <c r="CP35" s="3"/>
      <c r="CQ35" s="3"/>
      <c r="CR35" s="3"/>
      <c r="CS35" s="3"/>
      <c r="CT35" s="3"/>
      <c r="CU35" s="3"/>
      <c r="CV35" s="3"/>
      <c r="CW35" s="3"/>
      <c r="CX35" s="3"/>
      <c r="CY35" s="3"/>
      <c r="CZ35" s="3"/>
      <c r="DA35" s="3"/>
      <c r="DB35" s="3"/>
      <c r="DC35" s="3"/>
      <c r="DD35" s="3"/>
      <c r="DE35" s="3"/>
      <c r="DF35" s="3"/>
      <c r="DG35" s="3"/>
      <c r="DH35" s="3"/>
      <c r="DI35" s="3"/>
      <c r="DJ35" s="3"/>
      <c r="DK35" s="3"/>
      <c r="DL35" s="3"/>
      <c r="DM35" s="3"/>
      <c r="DN35" s="3"/>
      <c r="DO35" s="3"/>
      <c r="DP35" s="3"/>
      <c r="DQ35" s="3"/>
      <c r="DR35" s="3"/>
      <c r="DS35" s="3"/>
      <c r="DT35" s="3"/>
      <c r="DU35" s="3"/>
      <c r="DV35" s="3"/>
    </row>
    <row r="36" spans="1:126" ht="14.1" customHeight="1">
      <c r="A36" s="63" t="s">
        <v>70</v>
      </c>
      <c r="B36" s="64"/>
      <c r="C36" s="64"/>
      <c r="D36" s="64"/>
      <c r="E36" s="64"/>
      <c r="F36" s="20">
        <f>SUM(F29:F35)</f>
        <v>0</v>
      </c>
    </row>
    <row r="37" spans="1:126" ht="14.1" customHeight="1">
      <c r="A37" s="77" t="s">
        <v>206</v>
      </c>
      <c r="B37" s="78"/>
      <c r="C37" s="78"/>
      <c r="D37" s="78"/>
      <c r="E37" s="78"/>
      <c r="F37" s="78"/>
    </row>
    <row r="38" spans="1:126" ht="14.1" customHeight="1">
      <c r="A38" s="13" t="s">
        <v>2</v>
      </c>
      <c r="B38" s="14" t="s">
        <v>3</v>
      </c>
      <c r="C38" s="14" t="s">
        <v>10</v>
      </c>
      <c r="D38" s="14" t="s">
        <v>8</v>
      </c>
      <c r="E38" s="15" t="s">
        <v>4</v>
      </c>
      <c r="F38" s="16" t="s">
        <v>11</v>
      </c>
    </row>
    <row r="39" spans="1:126" ht="14.1" customHeight="1">
      <c r="A39" s="18" t="s">
        <v>102</v>
      </c>
      <c r="B39" s="22" t="s">
        <v>210</v>
      </c>
      <c r="C39" s="18" t="s">
        <v>18</v>
      </c>
      <c r="D39" s="52">
        <v>1</v>
      </c>
      <c r="E39" s="19"/>
      <c r="F39" s="19">
        <f>E39*D39</f>
        <v>0</v>
      </c>
    </row>
    <row r="40" spans="1:126" ht="14.1" customHeight="1">
      <c r="A40" s="18" t="s">
        <v>103</v>
      </c>
      <c r="B40" s="22" t="s">
        <v>211</v>
      </c>
      <c r="C40" s="18" t="s">
        <v>18</v>
      </c>
      <c r="D40" s="52">
        <v>1</v>
      </c>
      <c r="E40" s="19"/>
      <c r="F40" s="19">
        <f t="shared" ref="F40:F41" si="2">E40*D40</f>
        <v>0</v>
      </c>
    </row>
    <row r="41" spans="1:126" ht="14.1" customHeight="1">
      <c r="A41" s="54" t="s">
        <v>212</v>
      </c>
      <c r="B41" s="22" t="s">
        <v>213</v>
      </c>
      <c r="C41" s="18" t="s">
        <v>18</v>
      </c>
      <c r="D41" s="52">
        <v>1</v>
      </c>
      <c r="E41" s="19"/>
      <c r="F41" s="19">
        <f t="shared" si="2"/>
        <v>0</v>
      </c>
    </row>
    <row r="42" spans="1:126" ht="14.1" customHeight="1">
      <c r="A42" s="63" t="s">
        <v>251</v>
      </c>
      <c r="B42" s="64"/>
      <c r="C42" s="64"/>
      <c r="D42" s="64"/>
      <c r="E42" s="64"/>
      <c r="F42" s="20">
        <f>SUM(F39:F41)</f>
        <v>0</v>
      </c>
    </row>
    <row r="43" spans="1:126" ht="14.1" customHeight="1">
      <c r="A43" s="77" t="s">
        <v>208</v>
      </c>
      <c r="B43" s="78"/>
      <c r="C43" s="78"/>
      <c r="D43" s="78"/>
      <c r="E43" s="78"/>
      <c r="F43" s="78"/>
    </row>
    <row r="44" spans="1:126" ht="14.1" customHeight="1">
      <c r="A44" s="13" t="s">
        <v>2</v>
      </c>
      <c r="B44" s="14" t="s">
        <v>3</v>
      </c>
      <c r="C44" s="14" t="s">
        <v>10</v>
      </c>
      <c r="D44" s="14" t="s">
        <v>8</v>
      </c>
      <c r="E44" s="15" t="s">
        <v>4</v>
      </c>
      <c r="F44" s="16" t="s">
        <v>11</v>
      </c>
    </row>
    <row r="45" spans="1:126" ht="14.1" customHeight="1">
      <c r="A45" s="18" t="s">
        <v>105</v>
      </c>
      <c r="B45" s="21" t="s">
        <v>165</v>
      </c>
      <c r="C45" s="18" t="s">
        <v>86</v>
      </c>
      <c r="D45" s="52">
        <v>1</v>
      </c>
      <c r="E45" s="19"/>
      <c r="F45" s="19">
        <f>E45*D45</f>
        <v>0</v>
      </c>
    </row>
    <row r="46" spans="1:126" ht="14.1" customHeight="1">
      <c r="A46" s="18" t="s">
        <v>106</v>
      </c>
      <c r="B46" s="21" t="s">
        <v>164</v>
      </c>
      <c r="C46" s="18" t="s">
        <v>30</v>
      </c>
      <c r="D46" s="52">
        <v>1</v>
      </c>
      <c r="E46" s="19"/>
      <c r="F46" s="19">
        <f t="shared" ref="F46:F58" si="3">E46*D46</f>
        <v>0</v>
      </c>
    </row>
    <row r="47" spans="1:126" ht="14.1" customHeight="1">
      <c r="A47" s="18" t="s">
        <v>107</v>
      </c>
      <c r="B47" s="9" t="s">
        <v>159</v>
      </c>
      <c r="C47" s="18" t="s">
        <v>30</v>
      </c>
      <c r="D47" s="52">
        <v>1</v>
      </c>
      <c r="E47" s="19"/>
      <c r="F47" s="19">
        <f t="shared" si="3"/>
        <v>0</v>
      </c>
    </row>
    <row r="48" spans="1:126" ht="14.1" customHeight="1">
      <c r="A48" s="18" t="s">
        <v>108</v>
      </c>
      <c r="B48" s="22" t="s">
        <v>157</v>
      </c>
      <c r="C48" s="18" t="s">
        <v>86</v>
      </c>
      <c r="D48" s="52">
        <v>1</v>
      </c>
      <c r="E48" s="19"/>
      <c r="F48" s="19">
        <f t="shared" si="3"/>
        <v>0</v>
      </c>
    </row>
    <row r="49" spans="1:6" ht="14.1" customHeight="1">
      <c r="A49" s="18" t="s">
        <v>109</v>
      </c>
      <c r="B49" s="22" t="s">
        <v>83</v>
      </c>
      <c r="C49" s="18" t="s">
        <v>30</v>
      </c>
      <c r="D49" s="52">
        <v>1</v>
      </c>
      <c r="E49" s="19"/>
      <c r="F49" s="19">
        <f t="shared" si="3"/>
        <v>0</v>
      </c>
    </row>
    <row r="50" spans="1:6" ht="14.1" customHeight="1">
      <c r="A50" s="18" t="s">
        <v>110</v>
      </c>
      <c r="B50" s="22" t="s">
        <v>160</v>
      </c>
      <c r="C50" s="18" t="s">
        <v>47</v>
      </c>
      <c r="D50" s="52">
        <v>1</v>
      </c>
      <c r="E50" s="19"/>
      <c r="F50" s="19">
        <f t="shared" si="3"/>
        <v>0</v>
      </c>
    </row>
    <row r="51" spans="1:6" ht="14.1" customHeight="1">
      <c r="A51" s="18" t="s">
        <v>111</v>
      </c>
      <c r="B51" s="22" t="s">
        <v>166</v>
      </c>
      <c r="C51" s="18" t="s">
        <v>47</v>
      </c>
      <c r="D51" s="52">
        <v>1</v>
      </c>
      <c r="E51" s="19"/>
      <c r="F51" s="19">
        <f t="shared" si="3"/>
        <v>0</v>
      </c>
    </row>
    <row r="52" spans="1:6" ht="14.1" customHeight="1">
      <c r="A52" s="18" t="s">
        <v>112</v>
      </c>
      <c r="B52" s="9" t="s">
        <v>161</v>
      </c>
      <c r="C52" s="18" t="s">
        <v>47</v>
      </c>
      <c r="D52" s="52">
        <v>1</v>
      </c>
      <c r="E52" s="19"/>
      <c r="F52" s="19">
        <f t="shared" si="3"/>
        <v>0</v>
      </c>
    </row>
    <row r="53" spans="1:6" ht="14.1" customHeight="1">
      <c r="A53" s="55" t="s">
        <v>114</v>
      </c>
      <c r="B53" s="22" t="s">
        <v>162</v>
      </c>
      <c r="C53" s="18" t="s">
        <v>47</v>
      </c>
      <c r="D53" s="52">
        <v>1</v>
      </c>
      <c r="E53" s="19"/>
      <c r="F53" s="19">
        <f t="shared" si="3"/>
        <v>0</v>
      </c>
    </row>
    <row r="54" spans="1:6" ht="14.1" customHeight="1">
      <c r="A54" s="55" t="s">
        <v>113</v>
      </c>
      <c r="B54" s="9" t="s">
        <v>163</v>
      </c>
      <c r="C54" s="18" t="s">
        <v>47</v>
      </c>
      <c r="D54" s="52">
        <v>1</v>
      </c>
      <c r="E54" s="19"/>
      <c r="F54" s="19">
        <f t="shared" si="3"/>
        <v>0</v>
      </c>
    </row>
    <row r="55" spans="1:6" ht="14.1" customHeight="1">
      <c r="A55" s="55" t="s">
        <v>115</v>
      </c>
      <c r="B55" s="22" t="s">
        <v>167</v>
      </c>
      <c r="C55" s="18" t="s">
        <v>47</v>
      </c>
      <c r="D55" s="52">
        <v>1</v>
      </c>
      <c r="E55" s="19"/>
      <c r="F55" s="19">
        <f t="shared" si="3"/>
        <v>0</v>
      </c>
    </row>
    <row r="56" spans="1:6" ht="14.1" customHeight="1">
      <c r="A56" s="55" t="s">
        <v>116</v>
      </c>
      <c r="B56" s="22" t="s">
        <v>84</v>
      </c>
      <c r="C56" s="18" t="s">
        <v>47</v>
      </c>
      <c r="D56" s="52">
        <v>1</v>
      </c>
      <c r="E56" s="19"/>
      <c r="F56" s="19">
        <f t="shared" si="3"/>
        <v>0</v>
      </c>
    </row>
    <row r="57" spans="1:6" ht="14.1" customHeight="1">
      <c r="A57" s="18" t="s">
        <v>117</v>
      </c>
      <c r="B57" s="21" t="s">
        <v>85</v>
      </c>
      <c r="C57" s="18" t="s">
        <v>77</v>
      </c>
      <c r="D57" s="52">
        <v>1</v>
      </c>
      <c r="E57" s="19"/>
      <c r="F57" s="19">
        <f t="shared" si="3"/>
        <v>0</v>
      </c>
    </row>
    <row r="58" spans="1:6" ht="14.1" customHeight="1">
      <c r="A58" s="56" t="s">
        <v>214</v>
      </c>
      <c r="B58" s="21" t="s">
        <v>215</v>
      </c>
      <c r="C58" s="18" t="s">
        <v>30</v>
      </c>
      <c r="D58" s="52">
        <v>1</v>
      </c>
      <c r="E58" s="19"/>
      <c r="F58" s="24">
        <f t="shared" si="3"/>
        <v>0</v>
      </c>
    </row>
    <row r="59" spans="1:6" ht="14.1" customHeight="1">
      <c r="A59" s="63" t="s">
        <v>82</v>
      </c>
      <c r="B59" s="64"/>
      <c r="C59" s="64"/>
      <c r="D59" s="64"/>
      <c r="E59" s="64"/>
      <c r="F59" s="20">
        <f>SUM(F45:F58)</f>
        <v>0</v>
      </c>
    </row>
    <row r="60" spans="1:6" ht="14.1" customHeight="1">
      <c r="A60" s="25"/>
      <c r="B60" s="26"/>
      <c r="C60" s="27"/>
      <c r="D60" s="27"/>
      <c r="E60" s="28"/>
      <c r="F60" s="29"/>
    </row>
    <row r="61" spans="1:6" ht="14.1" customHeight="1">
      <c r="A61" s="82" t="s">
        <v>257</v>
      </c>
      <c r="B61" s="83"/>
      <c r="C61" s="83"/>
      <c r="D61" s="83"/>
      <c r="E61" s="83"/>
      <c r="F61" s="84"/>
    </row>
    <row r="62" spans="1:6" ht="14.1" customHeight="1">
      <c r="A62" s="13" t="s">
        <v>2</v>
      </c>
      <c r="B62" s="14" t="s">
        <v>3</v>
      </c>
      <c r="C62" s="14" t="s">
        <v>10</v>
      </c>
      <c r="D62" s="14" t="s">
        <v>8</v>
      </c>
      <c r="E62" s="15" t="s">
        <v>4</v>
      </c>
      <c r="F62" s="16" t="s">
        <v>11</v>
      </c>
    </row>
    <row r="63" spans="1:6" ht="14.1" customHeight="1">
      <c r="A63" s="18" t="s">
        <v>118</v>
      </c>
      <c r="B63" s="30" t="s">
        <v>21</v>
      </c>
      <c r="C63" s="18" t="s">
        <v>30</v>
      </c>
      <c r="D63" s="52">
        <v>1</v>
      </c>
      <c r="E63" s="19"/>
      <c r="F63" s="19">
        <f>E63*D63</f>
        <v>0</v>
      </c>
    </row>
    <row r="64" spans="1:6" ht="14.1" customHeight="1">
      <c r="A64" s="18" t="s">
        <v>119</v>
      </c>
      <c r="B64" s="31" t="s">
        <v>22</v>
      </c>
      <c r="C64" s="18" t="s">
        <v>30</v>
      </c>
      <c r="D64" s="52">
        <v>1</v>
      </c>
      <c r="E64" s="19"/>
      <c r="F64" s="19">
        <f t="shared" ref="F64:F73" si="4">E64*D64</f>
        <v>0</v>
      </c>
    </row>
    <row r="65" spans="1:6" ht="14.1" customHeight="1">
      <c r="A65" s="18" t="s">
        <v>120</v>
      </c>
      <c r="B65" s="31" t="s">
        <v>23</v>
      </c>
      <c r="C65" s="18" t="s">
        <v>30</v>
      </c>
      <c r="D65" s="52">
        <v>1</v>
      </c>
      <c r="E65" s="19"/>
      <c r="F65" s="19">
        <f t="shared" si="4"/>
        <v>0</v>
      </c>
    </row>
    <row r="66" spans="1:6" ht="14.1" customHeight="1">
      <c r="A66" s="18" t="s">
        <v>121</v>
      </c>
      <c r="B66" s="31" t="s">
        <v>24</v>
      </c>
      <c r="C66" s="18" t="s">
        <v>30</v>
      </c>
      <c r="D66" s="52">
        <v>1</v>
      </c>
      <c r="E66" s="19"/>
      <c r="F66" s="19">
        <f t="shared" si="4"/>
        <v>0</v>
      </c>
    </row>
    <row r="67" spans="1:6" ht="14.1" customHeight="1">
      <c r="A67" s="18" t="s">
        <v>122</v>
      </c>
      <c r="B67" s="31" t="s">
        <v>25</v>
      </c>
      <c r="C67" s="18" t="s">
        <v>30</v>
      </c>
      <c r="D67" s="52">
        <v>1</v>
      </c>
      <c r="E67" s="19"/>
      <c r="F67" s="19">
        <f t="shared" si="4"/>
        <v>0</v>
      </c>
    </row>
    <row r="68" spans="1:6" ht="14.1" customHeight="1">
      <c r="A68" s="18" t="s">
        <v>123</v>
      </c>
      <c r="B68" s="31" t="s">
        <v>26</v>
      </c>
      <c r="C68" s="18" t="s">
        <v>30</v>
      </c>
      <c r="D68" s="52">
        <v>1</v>
      </c>
      <c r="E68" s="19"/>
      <c r="F68" s="19">
        <f t="shared" si="4"/>
        <v>0</v>
      </c>
    </row>
    <row r="69" spans="1:6" ht="14.1" customHeight="1">
      <c r="A69" s="18" t="s">
        <v>124</v>
      </c>
      <c r="B69" s="31" t="s">
        <v>27</v>
      </c>
      <c r="C69" s="18" t="s">
        <v>30</v>
      </c>
      <c r="D69" s="52">
        <v>1</v>
      </c>
      <c r="E69" s="19"/>
      <c r="F69" s="19">
        <f t="shared" si="4"/>
        <v>0</v>
      </c>
    </row>
    <row r="70" spans="1:6" ht="14.1" customHeight="1">
      <c r="A70" s="18" t="s">
        <v>125</v>
      </c>
      <c r="B70" s="31" t="s">
        <v>28</v>
      </c>
      <c r="C70" s="18" t="s">
        <v>31</v>
      </c>
      <c r="D70" s="52">
        <v>1</v>
      </c>
      <c r="E70" s="19"/>
      <c r="F70" s="19">
        <f t="shared" si="4"/>
        <v>0</v>
      </c>
    </row>
    <row r="71" spans="1:6" ht="14.1" customHeight="1">
      <c r="A71" s="55" t="s">
        <v>126</v>
      </c>
      <c r="B71" s="31" t="s">
        <v>33</v>
      </c>
      <c r="C71" s="18" t="s">
        <v>32</v>
      </c>
      <c r="D71" s="52">
        <v>1</v>
      </c>
      <c r="E71" s="19"/>
      <c r="F71" s="19">
        <f t="shared" si="4"/>
        <v>0</v>
      </c>
    </row>
    <row r="72" spans="1:6" ht="14.1" customHeight="1">
      <c r="A72" s="55" t="s">
        <v>127</v>
      </c>
      <c r="B72" s="31" t="s">
        <v>29</v>
      </c>
      <c r="C72" s="18" t="s">
        <v>30</v>
      </c>
      <c r="D72" s="52">
        <v>1</v>
      </c>
      <c r="E72" s="19"/>
      <c r="F72" s="19">
        <f t="shared" si="4"/>
        <v>0</v>
      </c>
    </row>
    <row r="73" spans="1:6" ht="14.1" customHeight="1">
      <c r="A73" s="55" t="s">
        <v>128</v>
      </c>
      <c r="B73" s="31" t="s">
        <v>220</v>
      </c>
      <c r="C73" s="18" t="s">
        <v>30</v>
      </c>
      <c r="D73" s="52">
        <v>1</v>
      </c>
      <c r="E73" s="19"/>
      <c r="F73" s="19">
        <f t="shared" si="4"/>
        <v>0</v>
      </c>
    </row>
    <row r="74" spans="1:6" ht="14.1" customHeight="1">
      <c r="A74" s="79" t="s">
        <v>258</v>
      </c>
      <c r="B74" s="80"/>
      <c r="C74" s="80"/>
      <c r="D74" s="80"/>
      <c r="E74" s="81"/>
      <c r="F74" s="20">
        <f>SUM(F63:F73)</f>
        <v>0</v>
      </c>
    </row>
    <row r="75" spans="1:6" ht="14.1" customHeight="1">
      <c r="A75" s="82" t="s">
        <v>202</v>
      </c>
      <c r="B75" s="83"/>
      <c r="C75" s="83"/>
      <c r="D75" s="83"/>
      <c r="E75" s="83"/>
      <c r="F75" s="84"/>
    </row>
    <row r="76" spans="1:6" ht="14.1" customHeight="1">
      <c r="A76" s="13" t="s">
        <v>2</v>
      </c>
      <c r="B76" s="14" t="s">
        <v>3</v>
      </c>
      <c r="C76" s="14" t="s">
        <v>10</v>
      </c>
      <c r="D76" s="14" t="s">
        <v>8</v>
      </c>
      <c r="E76" s="15" t="s">
        <v>4</v>
      </c>
      <c r="F76" s="16" t="s">
        <v>11</v>
      </c>
    </row>
    <row r="77" spans="1:6" ht="14.1" customHeight="1">
      <c r="A77" s="18" t="s">
        <v>129</v>
      </c>
      <c r="B77" s="17" t="s">
        <v>46</v>
      </c>
      <c r="C77" s="18" t="s">
        <v>30</v>
      </c>
      <c r="D77" s="52">
        <v>1</v>
      </c>
      <c r="E77" s="19"/>
      <c r="F77" s="19">
        <f>E77*D77</f>
        <v>0</v>
      </c>
    </row>
    <row r="78" spans="1:6" ht="14.1" customHeight="1">
      <c r="A78" s="18" t="s">
        <v>130</v>
      </c>
      <c r="B78" s="17" t="s">
        <v>45</v>
      </c>
      <c r="C78" s="18" t="s">
        <v>30</v>
      </c>
      <c r="D78" s="52">
        <v>1</v>
      </c>
      <c r="E78" s="19"/>
      <c r="F78" s="19">
        <f t="shared" ref="F78:F89" si="5">E78*D78</f>
        <v>0</v>
      </c>
    </row>
    <row r="79" spans="1:6" ht="14.1" customHeight="1">
      <c r="A79" s="18" t="s">
        <v>131</v>
      </c>
      <c r="B79" s="17" t="s">
        <v>44</v>
      </c>
      <c r="C79" s="18" t="s">
        <v>30</v>
      </c>
      <c r="D79" s="52">
        <v>1</v>
      </c>
      <c r="E79" s="19"/>
      <c r="F79" s="19">
        <f t="shared" si="5"/>
        <v>0</v>
      </c>
    </row>
    <row r="80" spans="1:6" ht="14.1" customHeight="1">
      <c r="A80" s="18" t="s">
        <v>132</v>
      </c>
      <c r="B80" s="17" t="s">
        <v>43</v>
      </c>
      <c r="C80" s="18" t="s">
        <v>30</v>
      </c>
      <c r="D80" s="52">
        <v>1</v>
      </c>
      <c r="E80" s="19"/>
      <c r="F80" s="19">
        <f t="shared" si="5"/>
        <v>0</v>
      </c>
    </row>
    <row r="81" spans="1:6" ht="14.1" customHeight="1">
      <c r="A81" s="18" t="s">
        <v>133</v>
      </c>
      <c r="B81" s="32" t="s">
        <v>42</v>
      </c>
      <c r="C81" s="18" t="s">
        <v>30</v>
      </c>
      <c r="D81" s="52">
        <v>1</v>
      </c>
      <c r="E81" s="19"/>
      <c r="F81" s="19">
        <f t="shared" si="5"/>
        <v>0</v>
      </c>
    </row>
    <row r="82" spans="1:6" ht="14.1" customHeight="1">
      <c r="A82" s="18" t="s">
        <v>134</v>
      </c>
      <c r="B82" s="31" t="s">
        <v>41</v>
      </c>
      <c r="C82" s="18" t="s">
        <v>30</v>
      </c>
      <c r="D82" s="52">
        <v>1</v>
      </c>
      <c r="E82" s="19"/>
      <c r="F82" s="19">
        <f t="shared" si="5"/>
        <v>0</v>
      </c>
    </row>
    <row r="83" spans="1:6" ht="14.1" customHeight="1">
      <c r="A83" s="18" t="s">
        <v>135</v>
      </c>
      <c r="B83" s="31" t="s">
        <v>40</v>
      </c>
      <c r="C83" s="18" t="s">
        <v>30</v>
      </c>
      <c r="D83" s="52">
        <v>1</v>
      </c>
      <c r="E83" s="19"/>
      <c r="F83" s="19">
        <f t="shared" si="5"/>
        <v>0</v>
      </c>
    </row>
    <row r="84" spans="1:6" ht="14.1" customHeight="1">
      <c r="A84" s="18" t="s">
        <v>136</v>
      </c>
      <c r="B84" s="31" t="s">
        <v>39</v>
      </c>
      <c r="C84" s="18" t="s">
        <v>30</v>
      </c>
      <c r="D84" s="52">
        <v>1</v>
      </c>
      <c r="E84" s="19"/>
      <c r="F84" s="19">
        <f t="shared" si="5"/>
        <v>0</v>
      </c>
    </row>
    <row r="85" spans="1:6" ht="14.1" customHeight="1">
      <c r="A85" s="18" t="s">
        <v>137</v>
      </c>
      <c r="B85" s="31" t="s">
        <v>38</v>
      </c>
      <c r="C85" s="18" t="s">
        <v>47</v>
      </c>
      <c r="D85" s="52">
        <v>1</v>
      </c>
      <c r="E85" s="19"/>
      <c r="F85" s="19">
        <f t="shared" si="5"/>
        <v>0</v>
      </c>
    </row>
    <row r="86" spans="1:6" ht="14.1" customHeight="1">
      <c r="A86" s="18" t="s">
        <v>138</v>
      </c>
      <c r="B86" s="31" t="s">
        <v>37</v>
      </c>
      <c r="C86" s="18" t="s">
        <v>47</v>
      </c>
      <c r="D86" s="52">
        <v>1</v>
      </c>
      <c r="E86" s="19"/>
      <c r="F86" s="19">
        <f t="shared" si="5"/>
        <v>0</v>
      </c>
    </row>
    <row r="87" spans="1:6" ht="14.1" customHeight="1">
      <c r="A87" s="18" t="s">
        <v>139</v>
      </c>
      <c r="B87" s="31" t="s">
        <v>36</v>
      </c>
      <c r="C87" s="33" t="s">
        <v>158</v>
      </c>
      <c r="D87" s="52">
        <v>1</v>
      </c>
      <c r="E87" s="19"/>
      <c r="F87" s="19">
        <f t="shared" si="5"/>
        <v>0</v>
      </c>
    </row>
    <row r="88" spans="1:6" ht="14.1" customHeight="1">
      <c r="A88" s="54" t="s">
        <v>140</v>
      </c>
      <c r="B88" s="31" t="s">
        <v>35</v>
      </c>
      <c r="C88" s="18" t="s">
        <v>30</v>
      </c>
      <c r="D88" s="52">
        <v>1</v>
      </c>
      <c r="E88" s="19"/>
      <c r="F88" s="19">
        <f t="shared" si="5"/>
        <v>0</v>
      </c>
    </row>
    <row r="89" spans="1:6" ht="14.1" customHeight="1">
      <c r="A89" s="57" t="s">
        <v>173</v>
      </c>
      <c r="B89" s="31" t="s">
        <v>168</v>
      </c>
      <c r="C89" s="34" t="s">
        <v>30</v>
      </c>
      <c r="D89" s="52">
        <v>1</v>
      </c>
      <c r="E89" s="19"/>
      <c r="F89" s="19">
        <f t="shared" si="5"/>
        <v>0</v>
      </c>
    </row>
    <row r="90" spans="1:6" ht="14.1" customHeight="1">
      <c r="A90" s="63" t="s">
        <v>254</v>
      </c>
      <c r="B90" s="64"/>
      <c r="C90" s="64"/>
      <c r="D90" s="64"/>
      <c r="E90" s="64"/>
      <c r="F90" s="20">
        <f>SUM(F77:F89)</f>
        <v>0</v>
      </c>
    </row>
    <row r="91" spans="1:6" ht="14.1" customHeight="1">
      <c r="A91" s="77" t="s">
        <v>255</v>
      </c>
      <c r="B91" s="78"/>
      <c r="C91" s="78"/>
      <c r="D91" s="78"/>
      <c r="E91" s="78"/>
      <c r="F91" s="78"/>
    </row>
    <row r="92" spans="1:6" ht="14.1" customHeight="1">
      <c r="A92" s="13" t="s">
        <v>2</v>
      </c>
      <c r="B92" s="14" t="s">
        <v>3</v>
      </c>
      <c r="C92" s="14" t="s">
        <v>10</v>
      </c>
      <c r="D92" s="14" t="s">
        <v>8</v>
      </c>
      <c r="E92" s="15" t="s">
        <v>4</v>
      </c>
      <c r="F92" s="16" t="s">
        <v>11</v>
      </c>
    </row>
    <row r="93" spans="1:6" ht="14.1" customHeight="1">
      <c r="A93" s="18" t="s">
        <v>141</v>
      </c>
      <c r="B93" s="35" t="s">
        <v>48</v>
      </c>
      <c r="C93" s="34" t="s">
        <v>30</v>
      </c>
      <c r="D93" s="52">
        <v>1</v>
      </c>
      <c r="E93" s="19"/>
      <c r="F93" s="19">
        <f>E93*D93</f>
        <v>0</v>
      </c>
    </row>
    <row r="94" spans="1:6" ht="14.1" customHeight="1">
      <c r="A94" s="18" t="s">
        <v>142</v>
      </c>
      <c r="B94" s="35" t="s">
        <v>49</v>
      </c>
      <c r="C94" s="34" t="s">
        <v>30</v>
      </c>
      <c r="D94" s="52">
        <v>1</v>
      </c>
      <c r="E94" s="19"/>
      <c r="F94" s="19">
        <f t="shared" ref="F94:F106" si="6">E94*D94</f>
        <v>0</v>
      </c>
    </row>
    <row r="95" spans="1:6" ht="14.1" customHeight="1">
      <c r="A95" s="18" t="s">
        <v>143</v>
      </c>
      <c r="B95" s="35" t="s">
        <v>50</v>
      </c>
      <c r="C95" s="34" t="s">
        <v>30</v>
      </c>
      <c r="D95" s="52">
        <v>1</v>
      </c>
      <c r="E95" s="19"/>
      <c r="F95" s="19">
        <f t="shared" si="6"/>
        <v>0</v>
      </c>
    </row>
    <row r="96" spans="1:6" ht="14.1" customHeight="1">
      <c r="A96" s="18" t="s">
        <v>144</v>
      </c>
      <c r="B96" s="22" t="s">
        <v>51</v>
      </c>
      <c r="C96" s="34" t="s">
        <v>30</v>
      </c>
      <c r="D96" s="52">
        <v>1</v>
      </c>
      <c r="E96" s="19"/>
      <c r="F96" s="19">
        <f t="shared" si="6"/>
        <v>0</v>
      </c>
    </row>
    <row r="97" spans="1:6" ht="14.1" customHeight="1">
      <c r="A97" s="18" t="s">
        <v>145</v>
      </c>
      <c r="B97" s="22" t="s">
        <v>52</v>
      </c>
      <c r="C97" s="34" t="s">
        <v>30</v>
      </c>
      <c r="D97" s="52">
        <v>1</v>
      </c>
      <c r="E97" s="19"/>
      <c r="F97" s="19">
        <f t="shared" si="6"/>
        <v>0</v>
      </c>
    </row>
    <row r="98" spans="1:6" ht="14.1" customHeight="1">
      <c r="A98" s="18" t="s">
        <v>146</v>
      </c>
      <c r="B98" s="22" t="s">
        <v>53</v>
      </c>
      <c r="C98" s="34" t="s">
        <v>30</v>
      </c>
      <c r="D98" s="52">
        <v>1</v>
      </c>
      <c r="E98" s="19"/>
      <c r="F98" s="19">
        <f t="shared" si="6"/>
        <v>0</v>
      </c>
    </row>
    <row r="99" spans="1:6" ht="14.1" customHeight="1">
      <c r="A99" s="18" t="s">
        <v>147</v>
      </c>
      <c r="B99" s="22" t="s">
        <v>54</v>
      </c>
      <c r="C99" s="34" t="s">
        <v>30</v>
      </c>
      <c r="D99" s="52">
        <v>1</v>
      </c>
      <c r="E99" s="19"/>
      <c r="F99" s="19">
        <f t="shared" si="6"/>
        <v>0</v>
      </c>
    </row>
    <row r="100" spans="1:6" ht="14.1" customHeight="1">
      <c r="A100" s="55" t="s">
        <v>148</v>
      </c>
      <c r="B100" s="22" t="s">
        <v>55</v>
      </c>
      <c r="C100" s="34" t="s">
        <v>30</v>
      </c>
      <c r="D100" s="52">
        <v>1</v>
      </c>
      <c r="E100" s="19"/>
      <c r="F100" s="19">
        <f t="shared" si="6"/>
        <v>0</v>
      </c>
    </row>
    <row r="101" spans="1:6" ht="14.1" customHeight="1">
      <c r="A101" s="55" t="s">
        <v>149</v>
      </c>
      <c r="B101" s="22" t="s">
        <v>56</v>
      </c>
      <c r="C101" s="34" t="s">
        <v>30</v>
      </c>
      <c r="D101" s="52">
        <v>1</v>
      </c>
      <c r="E101" s="19"/>
      <c r="F101" s="19">
        <f t="shared" si="6"/>
        <v>0</v>
      </c>
    </row>
    <row r="102" spans="1:6" ht="14.1" customHeight="1">
      <c r="A102" s="55" t="s">
        <v>150</v>
      </c>
      <c r="B102" s="22" t="s">
        <v>57</v>
      </c>
      <c r="C102" s="34" t="s">
        <v>30</v>
      </c>
      <c r="D102" s="52">
        <v>1</v>
      </c>
      <c r="E102" s="19"/>
      <c r="F102" s="19">
        <f t="shared" si="6"/>
        <v>0</v>
      </c>
    </row>
    <row r="103" spans="1:6" ht="14.1" customHeight="1">
      <c r="A103" s="55" t="s">
        <v>151</v>
      </c>
      <c r="B103" s="22" t="s">
        <v>58</v>
      </c>
      <c r="C103" s="34" t="s">
        <v>30</v>
      </c>
      <c r="D103" s="52">
        <v>1</v>
      </c>
      <c r="E103" s="19"/>
      <c r="F103" s="19">
        <f t="shared" si="6"/>
        <v>0</v>
      </c>
    </row>
    <row r="104" spans="1:6" ht="14.1" customHeight="1">
      <c r="A104" s="18" t="s">
        <v>152</v>
      </c>
      <c r="B104" s="21" t="s">
        <v>59</v>
      </c>
      <c r="C104" s="34" t="s">
        <v>30</v>
      </c>
      <c r="D104" s="52">
        <v>1</v>
      </c>
      <c r="E104" s="19"/>
      <c r="F104" s="19">
        <f t="shared" si="6"/>
        <v>0</v>
      </c>
    </row>
    <row r="105" spans="1:6" ht="14.1" customHeight="1">
      <c r="A105" s="18" t="s">
        <v>153</v>
      </c>
      <c r="B105" s="21" t="s">
        <v>60</v>
      </c>
      <c r="C105" s="34" t="s">
        <v>30</v>
      </c>
      <c r="D105" s="52">
        <v>1</v>
      </c>
      <c r="E105" s="19"/>
      <c r="F105" s="19">
        <f t="shared" si="6"/>
        <v>0</v>
      </c>
    </row>
    <row r="106" spans="1:6" ht="14.1" customHeight="1">
      <c r="A106" s="57" t="s">
        <v>172</v>
      </c>
      <c r="B106" s="36" t="s">
        <v>169</v>
      </c>
      <c r="C106" s="34" t="s">
        <v>30</v>
      </c>
      <c r="D106" s="52">
        <v>1</v>
      </c>
      <c r="E106" s="19"/>
      <c r="F106" s="19">
        <f t="shared" si="6"/>
        <v>0</v>
      </c>
    </row>
    <row r="107" spans="1:6" ht="14.1" customHeight="1">
      <c r="A107" s="63" t="s">
        <v>256</v>
      </c>
      <c r="B107" s="64"/>
      <c r="C107" s="64"/>
      <c r="D107" s="64"/>
      <c r="E107" s="64"/>
      <c r="F107" s="20">
        <f>SUM(F93:F106)</f>
        <v>0</v>
      </c>
    </row>
    <row r="108" spans="1:6" ht="14.1" customHeight="1">
      <c r="A108" s="37"/>
      <c r="B108" s="38"/>
      <c r="C108" s="37"/>
      <c r="D108" s="37"/>
      <c r="E108" s="39"/>
      <c r="F108" s="39"/>
    </row>
    <row r="109" spans="1:6" ht="14.1" customHeight="1">
      <c r="A109" s="67" t="s">
        <v>5</v>
      </c>
      <c r="B109" s="67"/>
      <c r="C109" s="67"/>
      <c r="D109" s="67"/>
      <c r="E109" s="67"/>
      <c r="F109" s="67"/>
    </row>
    <row r="110" spans="1:6" ht="14.1" customHeight="1">
      <c r="A110" s="68" t="s">
        <v>247</v>
      </c>
      <c r="B110" s="69"/>
      <c r="C110" s="69"/>
      <c r="D110" s="70"/>
      <c r="E110" s="65">
        <f>SUM(F107,F90,F74,F59,F42,F36,F26)</f>
        <v>0</v>
      </c>
      <c r="F110" s="66"/>
    </row>
    <row r="111" spans="1:6" ht="21.95" customHeight="1">
      <c r="A111" s="110"/>
      <c r="B111" s="61"/>
      <c r="C111" s="61"/>
      <c r="D111" s="61"/>
      <c r="E111" s="61"/>
      <c r="F111" s="62"/>
    </row>
    <row r="112" spans="1:6" ht="21.95" customHeight="1">
      <c r="A112" s="85" t="s">
        <v>7</v>
      </c>
      <c r="B112" s="86"/>
      <c r="C112" s="86"/>
      <c r="D112" s="86"/>
      <c r="E112" s="86"/>
      <c r="F112" s="87"/>
    </row>
    <row r="113" spans="1:6" ht="14.1" customHeight="1">
      <c r="A113" s="88" t="s">
        <v>6</v>
      </c>
      <c r="B113" s="88"/>
      <c r="C113" s="88"/>
      <c r="D113" s="88"/>
      <c r="E113" s="88"/>
      <c r="F113" s="88"/>
    </row>
    <row r="114" spans="1:6" ht="14.1" customHeight="1">
      <c r="A114" s="49"/>
      <c r="B114" s="50"/>
      <c r="C114" s="50"/>
      <c r="D114" s="50"/>
      <c r="E114" s="50"/>
      <c r="F114" s="51"/>
    </row>
    <row r="115" spans="1:6" ht="27.6" customHeight="1">
      <c r="A115" s="71" t="s">
        <v>221</v>
      </c>
      <c r="B115" s="72"/>
      <c r="C115" s="72"/>
      <c r="D115" s="72"/>
      <c r="E115" s="72"/>
      <c r="F115" s="72"/>
    </row>
    <row r="116" spans="1:6" ht="16.7" customHeight="1">
      <c r="A116" s="75" t="s">
        <v>207</v>
      </c>
      <c r="B116" s="76"/>
      <c r="C116" s="76"/>
      <c r="D116" s="76"/>
      <c r="E116" s="76"/>
      <c r="F116" s="76"/>
    </row>
    <row r="117" spans="1:6" ht="14.1" customHeight="1">
      <c r="A117" s="13" t="s">
        <v>2</v>
      </c>
      <c r="B117" s="14" t="s">
        <v>3</v>
      </c>
      <c r="C117" s="14" t="s">
        <v>10</v>
      </c>
      <c r="D117" s="14" t="s">
        <v>8</v>
      </c>
      <c r="E117" s="15" t="s">
        <v>4</v>
      </c>
      <c r="F117" s="16" t="s">
        <v>11</v>
      </c>
    </row>
    <row r="118" spans="1:6" ht="14.1" customHeight="1">
      <c r="A118" s="18" t="s">
        <v>104</v>
      </c>
      <c r="B118" s="21" t="s">
        <v>250</v>
      </c>
      <c r="C118" s="18" t="s">
        <v>77</v>
      </c>
      <c r="D118" s="52">
        <v>1</v>
      </c>
      <c r="E118" s="19"/>
      <c r="F118" s="19">
        <f>E118*D118</f>
        <v>0</v>
      </c>
    </row>
    <row r="119" spans="1:6" ht="14.1" customHeight="1">
      <c r="A119" s="18" t="s">
        <v>180</v>
      </c>
      <c r="B119" s="21" t="s">
        <v>71</v>
      </c>
      <c r="C119" s="18" t="s">
        <v>81</v>
      </c>
      <c r="D119" s="52">
        <v>1</v>
      </c>
      <c r="E119" s="19"/>
      <c r="F119" s="19">
        <f t="shared" ref="F119:F142" si="7">E119*D119</f>
        <v>0</v>
      </c>
    </row>
    <row r="120" spans="1:6" ht="14.1" customHeight="1">
      <c r="A120" s="18" t="s">
        <v>181</v>
      </c>
      <c r="B120" s="22" t="s">
        <v>71</v>
      </c>
      <c r="C120" s="18" t="s">
        <v>78</v>
      </c>
      <c r="D120" s="52">
        <v>1</v>
      </c>
      <c r="E120" s="19"/>
      <c r="F120" s="19">
        <f t="shared" si="7"/>
        <v>0</v>
      </c>
    </row>
    <row r="121" spans="1:6" ht="14.1" customHeight="1">
      <c r="A121" s="18" t="s">
        <v>182</v>
      </c>
      <c r="B121" s="22" t="s">
        <v>71</v>
      </c>
      <c r="C121" s="18" t="s">
        <v>79</v>
      </c>
      <c r="D121" s="52">
        <v>1</v>
      </c>
      <c r="E121" s="19"/>
      <c r="F121" s="19">
        <f t="shared" si="7"/>
        <v>0</v>
      </c>
    </row>
    <row r="122" spans="1:6" ht="14.1" customHeight="1">
      <c r="A122" s="18" t="s">
        <v>183</v>
      </c>
      <c r="B122" s="22" t="s">
        <v>72</v>
      </c>
      <c r="C122" s="18" t="s">
        <v>81</v>
      </c>
      <c r="D122" s="52">
        <v>1</v>
      </c>
      <c r="E122" s="19"/>
      <c r="F122" s="19">
        <f t="shared" si="7"/>
        <v>0</v>
      </c>
    </row>
    <row r="123" spans="1:6" ht="14.1" customHeight="1">
      <c r="A123" s="18" t="s">
        <v>184</v>
      </c>
      <c r="B123" s="22" t="s">
        <v>73</v>
      </c>
      <c r="C123" s="18" t="s">
        <v>78</v>
      </c>
      <c r="D123" s="52">
        <v>1</v>
      </c>
      <c r="E123" s="19"/>
      <c r="F123" s="19">
        <f t="shared" si="7"/>
        <v>0</v>
      </c>
    </row>
    <row r="124" spans="1:6" ht="14.1" customHeight="1">
      <c r="A124" s="18" t="s">
        <v>185</v>
      </c>
      <c r="B124" s="22" t="s">
        <v>73</v>
      </c>
      <c r="C124" s="18" t="s">
        <v>79</v>
      </c>
      <c r="D124" s="52">
        <v>1</v>
      </c>
      <c r="E124" s="19"/>
      <c r="F124" s="19">
        <f t="shared" si="7"/>
        <v>0</v>
      </c>
    </row>
    <row r="125" spans="1:6" ht="14.1" customHeight="1">
      <c r="A125" s="18" t="s">
        <v>186</v>
      </c>
      <c r="B125" s="22" t="s">
        <v>74</v>
      </c>
      <c r="C125" s="18" t="s">
        <v>81</v>
      </c>
      <c r="D125" s="52">
        <v>1</v>
      </c>
      <c r="E125" s="19"/>
      <c r="F125" s="19">
        <f t="shared" si="7"/>
        <v>0</v>
      </c>
    </row>
    <row r="126" spans="1:6" ht="14.1" customHeight="1">
      <c r="A126" s="55" t="s">
        <v>187</v>
      </c>
      <c r="B126" s="22" t="s">
        <v>74</v>
      </c>
      <c r="C126" s="18" t="s">
        <v>78</v>
      </c>
      <c r="D126" s="52">
        <v>1</v>
      </c>
      <c r="E126" s="19"/>
      <c r="F126" s="19">
        <f t="shared" si="7"/>
        <v>0</v>
      </c>
    </row>
    <row r="127" spans="1:6" ht="14.1" customHeight="1">
      <c r="A127" s="55" t="s">
        <v>188</v>
      </c>
      <c r="B127" s="22" t="s">
        <v>74</v>
      </c>
      <c r="C127" s="18" t="s">
        <v>79</v>
      </c>
      <c r="D127" s="52">
        <v>1</v>
      </c>
      <c r="E127" s="19"/>
      <c r="F127" s="19">
        <f t="shared" si="7"/>
        <v>0</v>
      </c>
    </row>
    <row r="128" spans="1:6" ht="14.1" customHeight="1">
      <c r="A128" s="55" t="s">
        <v>189</v>
      </c>
      <c r="B128" s="22" t="s">
        <v>75</v>
      </c>
      <c r="C128" s="18" t="s">
        <v>81</v>
      </c>
      <c r="D128" s="52">
        <v>1</v>
      </c>
      <c r="E128" s="19"/>
      <c r="F128" s="19">
        <f t="shared" si="7"/>
        <v>0</v>
      </c>
    </row>
    <row r="129" spans="1:126" ht="14.1" customHeight="1">
      <c r="A129" s="55" t="s">
        <v>190</v>
      </c>
      <c r="B129" s="22" t="s">
        <v>75</v>
      </c>
      <c r="C129" s="18" t="s">
        <v>78</v>
      </c>
      <c r="D129" s="52">
        <v>1</v>
      </c>
      <c r="E129" s="19"/>
      <c r="F129" s="19">
        <f t="shared" si="7"/>
        <v>0</v>
      </c>
    </row>
    <row r="130" spans="1:126" ht="14.1" customHeight="1">
      <c r="A130" s="18" t="s">
        <v>191</v>
      </c>
      <c r="B130" s="21" t="s">
        <v>75</v>
      </c>
      <c r="C130" s="18" t="s">
        <v>79</v>
      </c>
      <c r="D130" s="52">
        <v>1</v>
      </c>
      <c r="E130" s="19"/>
      <c r="F130" s="19">
        <f t="shared" si="7"/>
        <v>0</v>
      </c>
    </row>
    <row r="131" spans="1:126" ht="14.1" customHeight="1">
      <c r="A131" s="18" t="s">
        <v>192</v>
      </c>
      <c r="B131" s="21" t="s">
        <v>76</v>
      </c>
      <c r="C131" s="18" t="s">
        <v>80</v>
      </c>
      <c r="D131" s="52">
        <v>1</v>
      </c>
      <c r="E131" s="19"/>
      <c r="F131" s="19">
        <f t="shared" si="7"/>
        <v>0</v>
      </c>
    </row>
    <row r="132" spans="1:126" ht="14.1" customHeight="1">
      <c r="A132" s="57" t="s">
        <v>193</v>
      </c>
      <c r="B132" s="21" t="s">
        <v>170</v>
      </c>
      <c r="C132" s="18" t="s">
        <v>209</v>
      </c>
      <c r="D132" s="52">
        <v>1</v>
      </c>
      <c r="E132" s="19"/>
      <c r="F132" s="19">
        <f t="shared" si="7"/>
        <v>0</v>
      </c>
    </row>
    <row r="133" spans="1:126" ht="14.1" customHeight="1">
      <c r="A133" s="57" t="s">
        <v>194</v>
      </c>
      <c r="B133" s="21" t="s">
        <v>174</v>
      </c>
      <c r="C133" s="18" t="s">
        <v>80</v>
      </c>
      <c r="D133" s="52">
        <v>1</v>
      </c>
      <c r="E133" s="19"/>
      <c r="F133" s="19">
        <f t="shared" si="7"/>
        <v>0</v>
      </c>
    </row>
    <row r="134" spans="1:126" ht="14.1" customHeight="1">
      <c r="A134" s="57" t="s">
        <v>195</v>
      </c>
      <c r="B134" s="21" t="s">
        <v>175</v>
      </c>
      <c r="C134" s="18" t="s">
        <v>80</v>
      </c>
      <c r="D134" s="52">
        <v>1</v>
      </c>
      <c r="E134" s="19"/>
      <c r="F134" s="19">
        <f t="shared" si="7"/>
        <v>0</v>
      </c>
    </row>
    <row r="135" spans="1:126" ht="14.1" customHeight="1">
      <c r="A135" s="57" t="s">
        <v>196</v>
      </c>
      <c r="B135" s="21" t="s">
        <v>176</v>
      </c>
      <c r="C135" s="18" t="s">
        <v>80</v>
      </c>
      <c r="D135" s="52">
        <v>1</v>
      </c>
      <c r="E135" s="19"/>
      <c r="F135" s="19">
        <f t="shared" si="7"/>
        <v>0</v>
      </c>
    </row>
    <row r="136" spans="1:126" ht="14.1" customHeight="1">
      <c r="A136" s="57" t="s">
        <v>197</v>
      </c>
      <c r="B136" s="21" t="s">
        <v>177</v>
      </c>
      <c r="C136" s="18" t="s">
        <v>80</v>
      </c>
      <c r="D136" s="52">
        <v>1</v>
      </c>
      <c r="E136" s="19"/>
      <c r="F136" s="19">
        <f t="shared" si="7"/>
        <v>0</v>
      </c>
    </row>
    <row r="137" spans="1:126" ht="14.1" customHeight="1">
      <c r="A137" s="57" t="s">
        <v>198</v>
      </c>
      <c r="B137" s="21" t="s">
        <v>178</v>
      </c>
      <c r="C137" s="18" t="s">
        <v>80</v>
      </c>
      <c r="D137" s="52">
        <v>1</v>
      </c>
      <c r="E137" s="19"/>
      <c r="F137" s="19">
        <f t="shared" si="7"/>
        <v>0</v>
      </c>
    </row>
    <row r="138" spans="1:126" s="23" customFormat="1" ht="14.1" customHeight="1">
      <c r="A138" s="57" t="s">
        <v>199</v>
      </c>
      <c r="B138" s="21" t="s">
        <v>179</v>
      </c>
      <c r="C138" s="18" t="s">
        <v>80</v>
      </c>
      <c r="D138" s="52">
        <v>1</v>
      </c>
      <c r="E138" s="19"/>
      <c r="F138" s="19">
        <f t="shared" si="7"/>
        <v>0</v>
      </c>
      <c r="G138" s="3"/>
      <c r="H138" s="3"/>
      <c r="I138" s="3"/>
      <c r="J138" s="3"/>
      <c r="K138" s="3"/>
      <c r="L138" s="3"/>
      <c r="M138" s="3"/>
      <c r="N138" s="3"/>
      <c r="O138" s="3"/>
      <c r="P138" s="3"/>
      <c r="Q138" s="3"/>
      <c r="R138" s="3"/>
      <c r="S138" s="3"/>
      <c r="T138" s="3"/>
      <c r="U138" s="3"/>
      <c r="V138" s="3"/>
      <c r="W138" s="3"/>
      <c r="X138" s="3"/>
      <c r="Y138" s="3"/>
      <c r="Z138" s="3"/>
      <c r="AA138" s="3"/>
      <c r="AB138" s="3"/>
      <c r="AC138" s="3"/>
      <c r="AD138" s="3"/>
      <c r="AE138" s="3"/>
      <c r="AF138" s="3"/>
      <c r="AG138" s="3"/>
      <c r="AH138" s="3"/>
      <c r="AI138" s="3"/>
      <c r="AJ138" s="3"/>
      <c r="AK138" s="3"/>
      <c r="AL138" s="3"/>
      <c r="AM138" s="3"/>
      <c r="AN138" s="3"/>
      <c r="AO138" s="3"/>
      <c r="AP138" s="3"/>
      <c r="AQ138" s="3"/>
      <c r="AR138" s="3"/>
      <c r="AS138" s="3"/>
      <c r="AT138" s="3"/>
      <c r="AU138" s="3"/>
      <c r="AV138" s="3"/>
      <c r="AW138" s="3"/>
      <c r="AX138" s="3"/>
      <c r="AY138" s="3"/>
      <c r="AZ138" s="3"/>
      <c r="BA138" s="3"/>
      <c r="BB138" s="3"/>
      <c r="BC138" s="3"/>
      <c r="BD138" s="3"/>
      <c r="BE138" s="3"/>
      <c r="BF138" s="3"/>
      <c r="BG138" s="3"/>
      <c r="BH138" s="3"/>
      <c r="BI138" s="3"/>
      <c r="BJ138" s="3"/>
      <c r="BK138" s="3"/>
      <c r="BL138" s="3"/>
      <c r="BM138" s="3"/>
      <c r="BN138" s="3"/>
      <c r="BO138" s="3"/>
      <c r="BP138" s="3"/>
      <c r="BQ138" s="3"/>
      <c r="BR138" s="3"/>
      <c r="BS138" s="3"/>
      <c r="BT138" s="3"/>
      <c r="BU138" s="3"/>
      <c r="BV138" s="3"/>
      <c r="BW138" s="3"/>
      <c r="BX138" s="3"/>
      <c r="BY138" s="3"/>
      <c r="BZ138" s="3"/>
      <c r="CA138" s="3"/>
      <c r="CB138" s="3"/>
      <c r="CC138" s="3"/>
      <c r="CD138" s="3"/>
      <c r="CE138" s="3"/>
      <c r="CF138" s="3"/>
      <c r="CG138" s="3"/>
      <c r="CH138" s="3"/>
      <c r="CI138" s="3"/>
      <c r="CJ138" s="3"/>
      <c r="CK138" s="3"/>
      <c r="CL138" s="3"/>
      <c r="CM138" s="3"/>
      <c r="CN138" s="3"/>
      <c r="CO138" s="3"/>
      <c r="CP138" s="3"/>
      <c r="CQ138" s="3"/>
      <c r="CR138" s="3"/>
      <c r="CS138" s="3"/>
      <c r="CT138" s="3"/>
      <c r="CU138" s="3"/>
      <c r="CV138" s="3"/>
      <c r="CW138" s="3"/>
      <c r="CX138" s="3"/>
      <c r="CY138" s="3"/>
      <c r="CZ138" s="3"/>
      <c r="DA138" s="3"/>
      <c r="DB138" s="3"/>
      <c r="DC138" s="3"/>
      <c r="DD138" s="3"/>
      <c r="DE138" s="3"/>
      <c r="DF138" s="3"/>
      <c r="DG138" s="3"/>
      <c r="DH138" s="3"/>
      <c r="DI138" s="3"/>
      <c r="DJ138" s="3"/>
      <c r="DK138" s="3"/>
      <c r="DL138" s="3"/>
      <c r="DM138" s="3"/>
      <c r="DN138" s="3"/>
      <c r="DO138" s="3"/>
      <c r="DP138" s="3"/>
      <c r="DQ138" s="3"/>
      <c r="DR138" s="3"/>
      <c r="DS138" s="3"/>
      <c r="DT138" s="3"/>
      <c r="DU138" s="3"/>
      <c r="DV138" s="3"/>
    </row>
    <row r="139" spans="1:126" s="23" customFormat="1" ht="14.1" customHeight="1">
      <c r="A139" s="57" t="s">
        <v>200</v>
      </c>
      <c r="B139" s="21" t="s">
        <v>171</v>
      </c>
      <c r="C139" s="18" t="s">
        <v>80</v>
      </c>
      <c r="D139" s="52">
        <v>1</v>
      </c>
      <c r="E139" s="19"/>
      <c r="F139" s="19">
        <f t="shared" si="7"/>
        <v>0</v>
      </c>
      <c r="G139" s="3"/>
      <c r="H139" s="3"/>
      <c r="I139" s="3"/>
      <c r="J139" s="3"/>
      <c r="K139" s="3"/>
      <c r="L139" s="3"/>
      <c r="M139" s="3"/>
      <c r="N139" s="3"/>
      <c r="O139" s="3"/>
      <c r="P139" s="3"/>
      <c r="Q139" s="3"/>
      <c r="R139" s="3"/>
      <c r="S139" s="3"/>
      <c r="T139" s="3"/>
      <c r="U139" s="3"/>
      <c r="V139" s="3"/>
      <c r="W139" s="3"/>
      <c r="X139" s="3"/>
      <c r="Y139" s="3"/>
      <c r="Z139" s="3"/>
      <c r="AA139" s="3"/>
      <c r="AB139" s="3"/>
      <c r="AC139" s="3"/>
      <c r="AD139" s="3"/>
      <c r="AE139" s="3"/>
      <c r="AF139" s="3"/>
      <c r="AG139" s="3"/>
      <c r="AH139" s="3"/>
      <c r="AI139" s="3"/>
      <c r="AJ139" s="3"/>
      <c r="AK139" s="3"/>
      <c r="AL139" s="3"/>
      <c r="AM139" s="3"/>
      <c r="AN139" s="3"/>
      <c r="AO139" s="3"/>
      <c r="AP139" s="3"/>
      <c r="AQ139" s="3"/>
      <c r="AR139" s="3"/>
      <c r="AS139" s="3"/>
      <c r="AT139" s="3"/>
      <c r="AU139" s="3"/>
      <c r="AV139" s="3"/>
      <c r="AW139" s="3"/>
      <c r="AX139" s="3"/>
      <c r="AY139" s="3"/>
      <c r="AZ139" s="3"/>
      <c r="BA139" s="3"/>
      <c r="BB139" s="3"/>
      <c r="BC139" s="3"/>
      <c r="BD139" s="3"/>
      <c r="BE139" s="3"/>
      <c r="BF139" s="3"/>
      <c r="BG139" s="3"/>
      <c r="BH139" s="3"/>
      <c r="BI139" s="3"/>
      <c r="BJ139" s="3"/>
      <c r="BK139" s="3"/>
      <c r="BL139" s="3"/>
      <c r="BM139" s="3"/>
      <c r="BN139" s="3"/>
      <c r="BO139" s="3"/>
      <c r="BP139" s="3"/>
      <c r="BQ139" s="3"/>
      <c r="BR139" s="3"/>
      <c r="BS139" s="3"/>
      <c r="BT139" s="3"/>
      <c r="BU139" s="3"/>
      <c r="BV139" s="3"/>
      <c r="BW139" s="3"/>
      <c r="BX139" s="3"/>
      <c r="BY139" s="3"/>
      <c r="BZ139" s="3"/>
      <c r="CA139" s="3"/>
      <c r="CB139" s="3"/>
      <c r="CC139" s="3"/>
      <c r="CD139" s="3"/>
      <c r="CE139" s="3"/>
      <c r="CF139" s="3"/>
      <c r="CG139" s="3"/>
      <c r="CH139" s="3"/>
      <c r="CI139" s="3"/>
      <c r="CJ139" s="3"/>
      <c r="CK139" s="3"/>
      <c r="CL139" s="3"/>
      <c r="CM139" s="3"/>
      <c r="CN139" s="3"/>
      <c r="CO139" s="3"/>
      <c r="CP139" s="3"/>
      <c r="CQ139" s="3"/>
      <c r="CR139" s="3"/>
      <c r="CS139" s="3"/>
      <c r="CT139" s="3"/>
      <c r="CU139" s="3"/>
      <c r="CV139" s="3"/>
      <c r="CW139" s="3"/>
      <c r="CX139" s="3"/>
      <c r="CY139" s="3"/>
      <c r="CZ139" s="3"/>
      <c r="DA139" s="3"/>
      <c r="DB139" s="3"/>
      <c r="DC139" s="3"/>
      <c r="DD139" s="3"/>
      <c r="DE139" s="3"/>
      <c r="DF139" s="3"/>
      <c r="DG139" s="3"/>
      <c r="DH139" s="3"/>
      <c r="DI139" s="3"/>
      <c r="DJ139" s="3"/>
      <c r="DK139" s="3"/>
      <c r="DL139" s="3"/>
      <c r="DM139" s="3"/>
      <c r="DN139" s="3"/>
      <c r="DO139" s="3"/>
      <c r="DP139" s="3"/>
      <c r="DQ139" s="3"/>
      <c r="DR139" s="3"/>
      <c r="DS139" s="3"/>
      <c r="DT139" s="3"/>
      <c r="DU139" s="3"/>
      <c r="DV139" s="3"/>
    </row>
    <row r="140" spans="1:126" s="23" customFormat="1" ht="14.1" customHeight="1">
      <c r="A140" s="58" t="s">
        <v>216</v>
      </c>
      <c r="B140" s="21" t="s">
        <v>219</v>
      </c>
      <c r="C140" s="18" t="s">
        <v>80</v>
      </c>
      <c r="D140" s="52">
        <v>1</v>
      </c>
      <c r="E140" s="19"/>
      <c r="F140" s="24">
        <f t="shared" si="7"/>
        <v>0</v>
      </c>
      <c r="G140" s="3"/>
      <c r="H140" s="3"/>
      <c r="I140" s="3"/>
      <c r="J140" s="3"/>
      <c r="K140" s="3"/>
      <c r="L140" s="3"/>
      <c r="M140" s="3"/>
      <c r="N140" s="3"/>
      <c r="O140" s="3"/>
      <c r="P140" s="3"/>
      <c r="Q140" s="3"/>
      <c r="R140" s="3"/>
      <c r="S140" s="3"/>
      <c r="T140" s="3"/>
      <c r="U140" s="3"/>
      <c r="V140" s="3"/>
      <c r="W140" s="3"/>
      <c r="X140" s="3"/>
      <c r="Y140" s="3"/>
      <c r="Z140" s="3"/>
      <c r="AA140" s="3"/>
      <c r="AB140" s="3"/>
      <c r="AC140" s="3"/>
      <c r="AD140" s="3"/>
      <c r="AE140" s="3"/>
      <c r="AF140" s="3"/>
      <c r="AG140" s="3"/>
      <c r="AH140" s="3"/>
      <c r="AI140" s="3"/>
      <c r="AJ140" s="3"/>
      <c r="AK140" s="3"/>
      <c r="AL140" s="3"/>
      <c r="AM140" s="3"/>
      <c r="AN140" s="3"/>
      <c r="AO140" s="3"/>
      <c r="AP140" s="3"/>
      <c r="AQ140" s="3"/>
      <c r="AR140" s="3"/>
      <c r="AS140" s="3"/>
      <c r="AT140" s="3"/>
      <c r="AU140" s="3"/>
      <c r="AV140" s="3"/>
      <c r="AW140" s="3"/>
      <c r="AX140" s="3"/>
      <c r="AY140" s="3"/>
      <c r="AZ140" s="3"/>
      <c r="BA140" s="3"/>
      <c r="BB140" s="3"/>
      <c r="BC140" s="3"/>
      <c r="BD140" s="3"/>
      <c r="BE140" s="3"/>
      <c r="BF140" s="3"/>
      <c r="BG140" s="3"/>
      <c r="BH140" s="3"/>
      <c r="BI140" s="3"/>
      <c r="BJ140" s="3"/>
      <c r="BK140" s="3"/>
      <c r="BL140" s="3"/>
      <c r="BM140" s="3"/>
      <c r="BN140" s="3"/>
      <c r="BO140" s="3"/>
      <c r="BP140" s="3"/>
      <c r="BQ140" s="3"/>
      <c r="BR140" s="3"/>
      <c r="BS140" s="3"/>
      <c r="BT140" s="3"/>
      <c r="BU140" s="3"/>
      <c r="BV140" s="3"/>
      <c r="BW140" s="3"/>
      <c r="BX140" s="3"/>
      <c r="BY140" s="3"/>
      <c r="BZ140" s="3"/>
      <c r="CA140" s="3"/>
      <c r="CB140" s="3"/>
      <c r="CC140" s="3"/>
      <c r="CD140" s="3"/>
      <c r="CE140" s="3"/>
      <c r="CF140" s="3"/>
      <c r="CG140" s="3"/>
      <c r="CH140" s="3"/>
      <c r="CI140" s="3"/>
      <c r="CJ140" s="3"/>
      <c r="CK140" s="3"/>
      <c r="CL140" s="3"/>
      <c r="CM140" s="3"/>
      <c r="CN140" s="3"/>
      <c r="CO140" s="3"/>
      <c r="CP140" s="3"/>
      <c r="CQ140" s="3"/>
      <c r="CR140" s="3"/>
      <c r="CS140" s="3"/>
      <c r="CT140" s="3"/>
      <c r="CU140" s="3"/>
      <c r="CV140" s="3"/>
      <c r="CW140" s="3"/>
      <c r="CX140" s="3"/>
      <c r="CY140" s="3"/>
      <c r="CZ140" s="3"/>
      <c r="DA140" s="3"/>
      <c r="DB140" s="3"/>
      <c r="DC140" s="3"/>
      <c r="DD140" s="3"/>
      <c r="DE140" s="3"/>
      <c r="DF140" s="3"/>
      <c r="DG140" s="3"/>
      <c r="DH140" s="3"/>
      <c r="DI140" s="3"/>
      <c r="DJ140" s="3"/>
      <c r="DK140" s="3"/>
      <c r="DL140" s="3"/>
      <c r="DM140" s="3"/>
      <c r="DN140" s="3"/>
      <c r="DO140" s="3"/>
      <c r="DP140" s="3"/>
      <c r="DQ140" s="3"/>
      <c r="DR140" s="3"/>
      <c r="DS140" s="3"/>
      <c r="DT140" s="3"/>
      <c r="DU140" s="3"/>
      <c r="DV140" s="3"/>
    </row>
    <row r="141" spans="1:126" ht="14.1" customHeight="1">
      <c r="A141" s="58" t="s">
        <v>217</v>
      </c>
      <c r="B141" s="21" t="s">
        <v>219</v>
      </c>
      <c r="C141" s="18" t="s">
        <v>78</v>
      </c>
      <c r="D141" s="52">
        <v>1</v>
      </c>
      <c r="E141" s="19"/>
      <c r="F141" s="24">
        <f t="shared" si="7"/>
        <v>0</v>
      </c>
    </row>
    <row r="142" spans="1:126" ht="14.1" customHeight="1">
      <c r="A142" s="58" t="s">
        <v>218</v>
      </c>
      <c r="B142" s="21" t="s">
        <v>219</v>
      </c>
      <c r="C142" s="18" t="s">
        <v>79</v>
      </c>
      <c r="D142" s="52">
        <v>1</v>
      </c>
      <c r="E142" s="19"/>
      <c r="F142" s="24">
        <f t="shared" si="7"/>
        <v>0</v>
      </c>
    </row>
    <row r="143" spans="1:126" ht="21" customHeight="1">
      <c r="A143" s="63" t="s">
        <v>225</v>
      </c>
      <c r="B143" s="64"/>
      <c r="C143" s="64"/>
      <c r="D143" s="64"/>
      <c r="E143" s="64"/>
      <c r="F143" s="20">
        <f>SUM(F118:F142)</f>
        <v>0</v>
      </c>
    </row>
    <row r="144" spans="1:126" ht="14.1" customHeight="1">
      <c r="A144" s="45"/>
      <c r="B144" s="46"/>
      <c r="C144" s="45"/>
      <c r="D144" s="45"/>
      <c r="E144" s="47"/>
      <c r="F144" s="48"/>
    </row>
    <row r="145" spans="1:6" ht="15">
      <c r="A145" s="59"/>
      <c r="B145" s="59"/>
      <c r="C145" s="59"/>
      <c r="D145" s="59"/>
      <c r="E145" s="59"/>
      <c r="F145" s="59"/>
    </row>
    <row r="146" spans="1:6" ht="15">
      <c r="A146" s="59"/>
      <c r="B146" s="59"/>
      <c r="C146" s="59"/>
      <c r="D146" s="59"/>
      <c r="E146" s="59"/>
      <c r="F146" s="59"/>
    </row>
  </sheetData>
  <mergeCells count="31">
    <mergeCell ref="A146:F146"/>
    <mergeCell ref="A111:F111"/>
    <mergeCell ref="A112:F112"/>
    <mergeCell ref="A91:F91"/>
    <mergeCell ref="A107:E107"/>
    <mergeCell ref="A109:F109"/>
    <mergeCell ref="A110:D110"/>
    <mergeCell ref="E110:F110"/>
    <mergeCell ref="A113:F113"/>
    <mergeCell ref="A115:F115"/>
    <mergeCell ref="A116:F116"/>
    <mergeCell ref="A143:E143"/>
    <mergeCell ref="A145:F145"/>
    <mergeCell ref="A90:E90"/>
    <mergeCell ref="A17:F17"/>
    <mergeCell ref="A26:E26"/>
    <mergeCell ref="A27:F27"/>
    <mergeCell ref="A36:E36"/>
    <mergeCell ref="A37:F37"/>
    <mergeCell ref="A42:E42"/>
    <mergeCell ref="A43:F43"/>
    <mergeCell ref="A59:E59"/>
    <mergeCell ref="A61:F61"/>
    <mergeCell ref="A74:E74"/>
    <mergeCell ref="A75:F75"/>
    <mergeCell ref="A16:F16"/>
    <mergeCell ref="B1:F4"/>
    <mergeCell ref="B7:F7"/>
    <mergeCell ref="B9:F9"/>
    <mergeCell ref="A11:F11"/>
    <mergeCell ref="A12:F15"/>
  </mergeCells>
  <dataValidations count="2">
    <dataValidation allowBlank="1" showErrorMessage="1" sqref="B20:B25 B63:B69 B71:B73 B77:B89" xr:uid="{A6FDDE8E-CC94-4B32-9615-55AF5FD76D56}"/>
    <dataValidation allowBlank="1" showErrorMessage="1" prompt="Initial Mobilization – Including Five-Stage Decon (with shower &amp; loadout) GFCI electric panel, (Includes all required components to install and remove temporary power hookup). (Includes Extension Power Cords)  _x000a_" sqref="B19" xr:uid="{68153C4B-E381-44EA-B116-F5480DC3BBCE}"/>
  </dataValidations>
  <pageMargins left="0.7" right="0.7" top="0.75" bottom="0.75" header="0.3" footer="0.3"/>
  <drawing r:id="rId1"/>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437DFC2-8FB0-40DD-A9FE-2C8E13B0ABCD}">
  <dimension ref="A1:DV147"/>
  <sheetViews>
    <sheetView topLeftCell="A79" workbookViewId="0">
      <selection activeCell="A107" sqref="A107:E107"/>
    </sheetView>
  </sheetViews>
  <sheetFormatPr defaultColWidth="9.140625" defaultRowHeight="12" customHeight="1"/>
  <cols>
    <col min="1" max="1" width="14.42578125" style="3" customWidth="1"/>
    <col min="2" max="2" width="45.140625" style="9" customWidth="1"/>
    <col min="3" max="3" width="12.5703125" style="3" customWidth="1"/>
    <col min="4" max="4" width="10.5703125" style="3" customWidth="1"/>
    <col min="5" max="5" width="14.85546875" style="41" customWidth="1"/>
    <col min="6" max="6" width="20.85546875" style="42" customWidth="1"/>
    <col min="7" max="16384" width="9.140625" style="3"/>
  </cols>
  <sheetData>
    <row r="1" spans="1:6" ht="12" customHeight="1">
      <c r="A1" s="2"/>
      <c r="B1" s="117" t="s">
        <v>239</v>
      </c>
      <c r="C1" s="117"/>
      <c r="D1" s="117"/>
      <c r="E1" s="117"/>
      <c r="F1" s="118"/>
    </row>
    <row r="2" spans="1:6" ht="12" customHeight="1">
      <c r="A2" s="4"/>
      <c r="B2" s="119"/>
      <c r="C2" s="119"/>
      <c r="D2" s="119"/>
      <c r="E2" s="119"/>
      <c r="F2" s="120"/>
    </row>
    <row r="3" spans="1:6" s="5" customFormat="1" ht="12" customHeight="1">
      <c r="A3" s="4"/>
      <c r="B3" s="119"/>
      <c r="C3" s="119"/>
      <c r="D3" s="119"/>
      <c r="E3" s="119"/>
      <c r="F3" s="120"/>
    </row>
    <row r="4" spans="1:6" ht="12" customHeight="1">
      <c r="A4" s="4"/>
      <c r="B4" s="119"/>
      <c r="C4" s="119"/>
      <c r="D4" s="119"/>
      <c r="E4" s="119"/>
      <c r="F4" s="120"/>
    </row>
    <row r="5" spans="1:6" ht="12" customHeight="1">
      <c r="A5" s="4"/>
      <c r="B5" s="6"/>
      <c r="C5" s="6"/>
      <c r="D5" s="6"/>
      <c r="E5" s="7"/>
      <c r="F5" s="8"/>
    </row>
    <row r="6" spans="1:6" ht="12" customHeight="1">
      <c r="A6" s="4"/>
      <c r="D6" s="10"/>
      <c r="E6" s="11"/>
      <c r="F6" s="12"/>
    </row>
    <row r="7" spans="1:6" ht="12" customHeight="1">
      <c r="A7" s="44" t="s">
        <v>0</v>
      </c>
      <c r="B7" s="108"/>
      <c r="C7" s="108"/>
      <c r="D7" s="108"/>
      <c r="E7" s="108"/>
      <c r="F7" s="109"/>
    </row>
    <row r="8" spans="1:6" ht="12" customHeight="1">
      <c r="A8" s="43"/>
      <c r="D8" s="10"/>
      <c r="E8" s="11"/>
      <c r="F8" s="12"/>
    </row>
    <row r="9" spans="1:6" ht="12" customHeight="1">
      <c r="A9" s="44" t="s">
        <v>1</v>
      </c>
      <c r="B9" s="95" t="s">
        <v>231</v>
      </c>
      <c r="C9" s="95"/>
      <c r="D9" s="95"/>
      <c r="E9" s="95"/>
      <c r="F9" s="96"/>
    </row>
    <row r="10" spans="1:6" ht="12" customHeight="1">
      <c r="A10" s="4"/>
      <c r="D10" s="10"/>
      <c r="E10" s="11"/>
      <c r="F10" s="12"/>
    </row>
    <row r="11" spans="1:6" ht="12" customHeight="1">
      <c r="A11" s="97" t="s">
        <v>9</v>
      </c>
      <c r="B11" s="98"/>
      <c r="C11" s="98"/>
      <c r="D11" s="98"/>
      <c r="E11" s="98"/>
      <c r="F11" s="99"/>
    </row>
    <row r="12" spans="1:6" ht="12" customHeight="1">
      <c r="A12" s="100" t="s">
        <v>12</v>
      </c>
      <c r="B12" s="101"/>
      <c r="C12" s="101"/>
      <c r="D12" s="101"/>
      <c r="E12" s="101"/>
      <c r="F12" s="102"/>
    </row>
    <row r="13" spans="1:6" ht="12" customHeight="1">
      <c r="A13" s="100"/>
      <c r="B13" s="101"/>
      <c r="C13" s="101"/>
      <c r="D13" s="101"/>
      <c r="E13" s="101"/>
      <c r="F13" s="102"/>
    </row>
    <row r="14" spans="1:6" ht="12" customHeight="1">
      <c r="A14" s="100"/>
      <c r="B14" s="101"/>
      <c r="C14" s="101"/>
      <c r="D14" s="101"/>
      <c r="E14" s="101"/>
      <c r="F14" s="102"/>
    </row>
    <row r="15" spans="1:6" ht="214.35" customHeight="1">
      <c r="A15" s="103"/>
      <c r="B15" s="104"/>
      <c r="C15" s="104"/>
      <c r="D15" s="104"/>
      <c r="E15" s="104"/>
      <c r="F15" s="105"/>
    </row>
    <row r="16" spans="1:6" s="1" customFormat="1" ht="12" customHeight="1">
      <c r="A16" s="121" t="s">
        <v>233</v>
      </c>
      <c r="B16" s="122"/>
      <c r="C16" s="122"/>
      <c r="D16" s="122"/>
      <c r="E16" s="122"/>
      <c r="F16" s="123"/>
    </row>
    <row r="17" spans="1:126" ht="12" customHeight="1">
      <c r="A17" s="82" t="s">
        <v>204</v>
      </c>
      <c r="B17" s="83"/>
      <c r="C17" s="83"/>
      <c r="D17" s="83"/>
      <c r="E17" s="83"/>
      <c r="F17" s="84"/>
    </row>
    <row r="18" spans="1:126" ht="12" customHeight="1">
      <c r="A18" s="13" t="s">
        <v>2</v>
      </c>
      <c r="B18" s="14" t="s">
        <v>3</v>
      </c>
      <c r="C18" s="14" t="s">
        <v>10</v>
      </c>
      <c r="D18" s="14" t="s">
        <v>8</v>
      </c>
      <c r="E18" s="15" t="s">
        <v>4</v>
      </c>
      <c r="F18" s="16" t="s">
        <v>11</v>
      </c>
    </row>
    <row r="19" spans="1:126" ht="12" customHeight="1">
      <c r="A19" s="18" t="s">
        <v>88</v>
      </c>
      <c r="B19" s="17" t="s">
        <v>13</v>
      </c>
      <c r="C19" s="18" t="s">
        <v>18</v>
      </c>
      <c r="D19" s="52">
        <v>1</v>
      </c>
      <c r="E19" s="19"/>
      <c r="F19" s="19">
        <f>E19*D19</f>
        <v>0</v>
      </c>
    </row>
    <row r="20" spans="1:126" ht="12" customHeight="1">
      <c r="A20" s="18" t="s">
        <v>89</v>
      </c>
      <c r="B20" s="17" t="s">
        <v>14</v>
      </c>
      <c r="C20" s="18" t="s">
        <v>18</v>
      </c>
      <c r="D20" s="52">
        <v>1</v>
      </c>
      <c r="E20" s="19"/>
      <c r="F20" s="19">
        <f t="shared" ref="F20:F25" si="0">E20*D20</f>
        <v>0</v>
      </c>
    </row>
    <row r="21" spans="1:126" ht="12" customHeight="1">
      <c r="A21" s="18" t="s">
        <v>90</v>
      </c>
      <c r="B21" s="17" t="s">
        <v>15</v>
      </c>
      <c r="C21" s="18" t="s">
        <v>18</v>
      </c>
      <c r="D21" s="52">
        <v>1</v>
      </c>
      <c r="E21" s="19"/>
      <c r="F21" s="19">
        <f t="shared" si="0"/>
        <v>0</v>
      </c>
    </row>
    <row r="22" spans="1:126" ht="12" customHeight="1">
      <c r="A22" s="18" t="s">
        <v>91</v>
      </c>
      <c r="B22" s="17" t="s">
        <v>16</v>
      </c>
      <c r="C22" s="18" t="s">
        <v>18</v>
      </c>
      <c r="D22" s="52">
        <v>1</v>
      </c>
      <c r="E22" s="19"/>
      <c r="F22" s="19">
        <f t="shared" si="0"/>
        <v>0</v>
      </c>
    </row>
    <row r="23" spans="1:126" ht="12" customHeight="1">
      <c r="A23" s="18" t="s">
        <v>92</v>
      </c>
      <c r="B23" s="17" t="s">
        <v>230</v>
      </c>
      <c r="C23" s="18" t="s">
        <v>18</v>
      </c>
      <c r="D23" s="52">
        <v>1</v>
      </c>
      <c r="E23" s="19"/>
      <c r="F23" s="19">
        <f t="shared" si="0"/>
        <v>0</v>
      </c>
    </row>
    <row r="24" spans="1:126" ht="12" customHeight="1">
      <c r="A24" s="18" t="s">
        <v>93</v>
      </c>
      <c r="B24" s="17" t="s">
        <v>17</v>
      </c>
      <c r="C24" s="18" t="s">
        <v>18</v>
      </c>
      <c r="D24" s="52">
        <v>1</v>
      </c>
      <c r="E24" s="19"/>
      <c r="F24" s="19">
        <f t="shared" si="0"/>
        <v>0</v>
      </c>
    </row>
    <row r="25" spans="1:126" ht="12" customHeight="1">
      <c r="A25" s="18" t="s">
        <v>94</v>
      </c>
      <c r="B25" s="17" t="s">
        <v>87</v>
      </c>
      <c r="C25" s="18" t="s">
        <v>18</v>
      </c>
      <c r="D25" s="52">
        <v>1</v>
      </c>
      <c r="E25" s="19"/>
      <c r="F25" s="19">
        <f t="shared" si="0"/>
        <v>0</v>
      </c>
    </row>
    <row r="26" spans="1:126" ht="12" customHeight="1">
      <c r="A26" s="79" t="s">
        <v>19</v>
      </c>
      <c r="B26" s="80"/>
      <c r="C26" s="80"/>
      <c r="D26" s="80"/>
      <c r="E26" s="81"/>
      <c r="F26" s="20">
        <f>SUM(F19:F25)</f>
        <v>0</v>
      </c>
    </row>
    <row r="27" spans="1:126" ht="12" customHeight="1">
      <c r="A27" s="82" t="s">
        <v>205</v>
      </c>
      <c r="B27" s="83"/>
      <c r="C27" s="83"/>
      <c r="D27" s="83"/>
      <c r="E27" s="83"/>
      <c r="F27" s="84"/>
    </row>
    <row r="28" spans="1:126" ht="12" customHeight="1">
      <c r="A28" s="13" t="s">
        <v>2</v>
      </c>
      <c r="B28" s="14" t="s">
        <v>3</v>
      </c>
      <c r="C28" s="14" t="s">
        <v>10</v>
      </c>
      <c r="D28" s="14" t="s">
        <v>8</v>
      </c>
      <c r="E28" s="15" t="s">
        <v>4</v>
      </c>
      <c r="F28" s="16" t="s">
        <v>11</v>
      </c>
    </row>
    <row r="29" spans="1:126" ht="12" customHeight="1">
      <c r="A29" s="18" t="s">
        <v>95</v>
      </c>
      <c r="B29" s="21" t="s">
        <v>61</v>
      </c>
      <c r="C29" s="18" t="s">
        <v>68</v>
      </c>
      <c r="D29" s="52">
        <v>1</v>
      </c>
      <c r="E29" s="19"/>
      <c r="F29" s="19">
        <f>E29*D29</f>
        <v>0</v>
      </c>
    </row>
    <row r="30" spans="1:126" ht="12" customHeight="1">
      <c r="A30" s="18" t="s">
        <v>96</v>
      </c>
      <c r="B30" s="21" t="s">
        <v>62</v>
      </c>
      <c r="C30" s="18" t="s">
        <v>68</v>
      </c>
      <c r="D30" s="52">
        <v>1</v>
      </c>
      <c r="E30" s="19"/>
      <c r="F30" s="19">
        <f t="shared" ref="F30:F35" si="1">E30*D30</f>
        <v>0</v>
      </c>
    </row>
    <row r="31" spans="1:126" ht="12" customHeight="1">
      <c r="A31" s="18" t="s">
        <v>97</v>
      </c>
      <c r="B31" s="22" t="s">
        <v>63</v>
      </c>
      <c r="C31" s="18" t="s">
        <v>68</v>
      </c>
      <c r="D31" s="52">
        <v>1</v>
      </c>
      <c r="E31" s="19"/>
      <c r="F31" s="19">
        <f t="shared" si="1"/>
        <v>0</v>
      </c>
    </row>
    <row r="32" spans="1:126" s="23" customFormat="1" ht="12" customHeight="1">
      <c r="A32" s="18" t="s">
        <v>98</v>
      </c>
      <c r="B32" s="22" t="s">
        <v>64</v>
      </c>
      <c r="C32" s="18" t="s">
        <v>68</v>
      </c>
      <c r="D32" s="52">
        <v>1</v>
      </c>
      <c r="E32" s="19"/>
      <c r="F32" s="19">
        <f t="shared" si="1"/>
        <v>0</v>
      </c>
      <c r="G32" s="3"/>
      <c r="H32" s="3"/>
      <c r="I32" s="3"/>
      <c r="J32" s="3"/>
      <c r="K32" s="3"/>
      <c r="L32" s="3"/>
      <c r="M32" s="3"/>
      <c r="N32" s="3"/>
      <c r="O32" s="3"/>
      <c r="P32" s="3"/>
      <c r="Q32" s="3"/>
      <c r="R32" s="3"/>
      <c r="S32" s="3"/>
      <c r="T32" s="3"/>
      <c r="U32" s="3"/>
      <c r="V32" s="3"/>
      <c r="W32" s="3"/>
      <c r="X32" s="3"/>
      <c r="Y32" s="3"/>
      <c r="Z32" s="3"/>
      <c r="AA32" s="3"/>
      <c r="AB32" s="3"/>
      <c r="AC32" s="3"/>
      <c r="AD32" s="3"/>
      <c r="AE32" s="3"/>
      <c r="AF32" s="3"/>
      <c r="AG32" s="3"/>
      <c r="AH32" s="3"/>
      <c r="AI32" s="3"/>
      <c r="AJ32" s="3"/>
      <c r="AK32" s="3"/>
      <c r="AL32" s="3"/>
      <c r="AM32" s="3"/>
      <c r="AN32" s="3"/>
      <c r="AO32" s="3"/>
      <c r="AP32" s="3"/>
      <c r="AQ32" s="3"/>
      <c r="AR32" s="3"/>
      <c r="AS32" s="3"/>
      <c r="AT32" s="3"/>
      <c r="AU32" s="3"/>
      <c r="AV32" s="3"/>
      <c r="AW32" s="3"/>
      <c r="AX32" s="3"/>
      <c r="AY32" s="3"/>
      <c r="AZ32" s="3"/>
      <c r="BA32" s="3"/>
      <c r="BB32" s="3"/>
      <c r="BC32" s="3"/>
      <c r="BD32" s="3"/>
      <c r="BE32" s="3"/>
      <c r="BF32" s="3"/>
      <c r="BG32" s="3"/>
      <c r="BH32" s="3"/>
      <c r="BI32" s="3"/>
      <c r="BJ32" s="3"/>
      <c r="BK32" s="3"/>
      <c r="BL32" s="3"/>
      <c r="BM32" s="3"/>
      <c r="BN32" s="3"/>
      <c r="BO32" s="3"/>
      <c r="BP32" s="3"/>
      <c r="BQ32" s="3"/>
      <c r="BR32" s="3"/>
      <c r="BS32" s="3"/>
      <c r="BT32" s="3"/>
      <c r="BU32" s="3"/>
      <c r="BV32" s="3"/>
      <c r="BW32" s="3"/>
      <c r="BX32" s="3"/>
      <c r="BY32" s="3"/>
      <c r="BZ32" s="3"/>
      <c r="CA32" s="3"/>
      <c r="CB32" s="3"/>
      <c r="CC32" s="3"/>
      <c r="CD32" s="3"/>
      <c r="CE32" s="3"/>
      <c r="CF32" s="3"/>
      <c r="CG32" s="3"/>
      <c r="CH32" s="3"/>
      <c r="CI32" s="3"/>
      <c r="CJ32" s="3"/>
      <c r="CK32" s="3"/>
      <c r="CL32" s="3"/>
      <c r="CM32" s="3"/>
      <c r="CN32" s="3"/>
      <c r="CO32" s="3"/>
      <c r="CP32" s="3"/>
      <c r="CQ32" s="3"/>
      <c r="CR32" s="3"/>
      <c r="CS32" s="3"/>
      <c r="CT32" s="3"/>
      <c r="CU32" s="3"/>
      <c r="CV32" s="3"/>
      <c r="CW32" s="3"/>
      <c r="CX32" s="3"/>
      <c r="CY32" s="3"/>
      <c r="CZ32" s="3"/>
      <c r="DA32" s="3"/>
      <c r="DB32" s="3"/>
      <c r="DC32" s="3"/>
      <c r="DD32" s="3"/>
      <c r="DE32" s="3"/>
      <c r="DF32" s="3"/>
      <c r="DG32" s="3"/>
      <c r="DH32" s="3"/>
      <c r="DI32" s="3"/>
      <c r="DJ32" s="3"/>
      <c r="DK32" s="3"/>
      <c r="DL32" s="3"/>
      <c r="DM32" s="3"/>
      <c r="DN32" s="3"/>
      <c r="DO32" s="3"/>
      <c r="DP32" s="3"/>
      <c r="DQ32" s="3"/>
      <c r="DR32" s="3"/>
      <c r="DS32" s="3"/>
      <c r="DT32" s="3"/>
      <c r="DU32" s="3"/>
      <c r="DV32" s="3"/>
    </row>
    <row r="33" spans="1:126" s="23" customFormat="1" ht="12" customHeight="1">
      <c r="A33" s="18" t="s">
        <v>99</v>
      </c>
      <c r="B33" s="22" t="s">
        <v>65</v>
      </c>
      <c r="C33" s="18" t="s">
        <v>68</v>
      </c>
      <c r="D33" s="52">
        <v>1</v>
      </c>
      <c r="E33" s="19"/>
      <c r="F33" s="19">
        <f t="shared" si="1"/>
        <v>0</v>
      </c>
      <c r="G33" s="3"/>
      <c r="H33" s="3"/>
      <c r="I33" s="3"/>
      <c r="J33" s="3"/>
      <c r="K33" s="3"/>
      <c r="L33" s="3"/>
      <c r="M33" s="3"/>
      <c r="N33" s="3"/>
      <c r="O33" s="3"/>
      <c r="P33" s="3"/>
      <c r="Q33" s="3"/>
      <c r="R33" s="3"/>
      <c r="S33" s="3"/>
      <c r="T33" s="3"/>
      <c r="U33" s="3"/>
      <c r="V33" s="3"/>
      <c r="W33" s="3"/>
      <c r="X33" s="3"/>
      <c r="Y33" s="3"/>
      <c r="Z33" s="3"/>
      <c r="AA33" s="3"/>
      <c r="AB33" s="3"/>
      <c r="AC33" s="3"/>
      <c r="AD33" s="3"/>
      <c r="AE33" s="3"/>
      <c r="AF33" s="3"/>
      <c r="AG33" s="3"/>
      <c r="AH33" s="3"/>
      <c r="AI33" s="3"/>
      <c r="AJ33" s="3"/>
      <c r="AK33" s="3"/>
      <c r="AL33" s="3"/>
      <c r="AM33" s="3"/>
      <c r="AN33" s="3"/>
      <c r="AO33" s="3"/>
      <c r="AP33" s="3"/>
      <c r="AQ33" s="3"/>
      <c r="AR33" s="3"/>
      <c r="AS33" s="3"/>
      <c r="AT33" s="3"/>
      <c r="AU33" s="3"/>
      <c r="AV33" s="3"/>
      <c r="AW33" s="3"/>
      <c r="AX33" s="3"/>
      <c r="AY33" s="3"/>
      <c r="AZ33" s="3"/>
      <c r="BA33" s="3"/>
      <c r="BB33" s="3"/>
      <c r="BC33" s="3"/>
      <c r="BD33" s="3"/>
      <c r="BE33" s="3"/>
      <c r="BF33" s="3"/>
      <c r="BG33" s="3"/>
      <c r="BH33" s="3"/>
      <c r="BI33" s="3"/>
      <c r="BJ33" s="3"/>
      <c r="BK33" s="3"/>
      <c r="BL33" s="3"/>
      <c r="BM33" s="3"/>
      <c r="BN33" s="3"/>
      <c r="BO33" s="3"/>
      <c r="BP33" s="3"/>
      <c r="BQ33" s="3"/>
      <c r="BR33" s="3"/>
      <c r="BS33" s="3"/>
      <c r="BT33" s="3"/>
      <c r="BU33" s="3"/>
      <c r="BV33" s="3"/>
      <c r="BW33" s="3"/>
      <c r="BX33" s="3"/>
      <c r="BY33" s="3"/>
      <c r="BZ33" s="3"/>
      <c r="CA33" s="3"/>
      <c r="CB33" s="3"/>
      <c r="CC33" s="3"/>
      <c r="CD33" s="3"/>
      <c r="CE33" s="3"/>
      <c r="CF33" s="3"/>
      <c r="CG33" s="3"/>
      <c r="CH33" s="3"/>
      <c r="CI33" s="3"/>
      <c r="CJ33" s="3"/>
      <c r="CK33" s="3"/>
      <c r="CL33" s="3"/>
      <c r="CM33" s="3"/>
      <c r="CN33" s="3"/>
      <c r="CO33" s="3"/>
      <c r="CP33" s="3"/>
      <c r="CQ33" s="3"/>
      <c r="CR33" s="3"/>
      <c r="CS33" s="3"/>
      <c r="CT33" s="3"/>
      <c r="CU33" s="3"/>
      <c r="CV33" s="3"/>
      <c r="CW33" s="3"/>
      <c r="CX33" s="3"/>
      <c r="CY33" s="3"/>
      <c r="CZ33" s="3"/>
      <c r="DA33" s="3"/>
      <c r="DB33" s="3"/>
      <c r="DC33" s="3"/>
      <c r="DD33" s="3"/>
      <c r="DE33" s="3"/>
      <c r="DF33" s="3"/>
      <c r="DG33" s="3"/>
      <c r="DH33" s="3"/>
      <c r="DI33" s="3"/>
      <c r="DJ33" s="3"/>
      <c r="DK33" s="3"/>
      <c r="DL33" s="3"/>
      <c r="DM33" s="3"/>
      <c r="DN33" s="3"/>
      <c r="DO33" s="3"/>
      <c r="DP33" s="3"/>
      <c r="DQ33" s="3"/>
      <c r="DR33" s="3"/>
      <c r="DS33" s="3"/>
      <c r="DT33" s="3"/>
      <c r="DU33" s="3"/>
      <c r="DV33" s="3"/>
    </row>
    <row r="34" spans="1:126" s="23" customFormat="1" ht="12" customHeight="1">
      <c r="A34" s="18" t="s">
        <v>100</v>
      </c>
      <c r="B34" s="22" t="s">
        <v>66</v>
      </c>
      <c r="C34" s="18" t="s">
        <v>68</v>
      </c>
      <c r="D34" s="52">
        <v>1</v>
      </c>
      <c r="E34" s="19"/>
      <c r="F34" s="19">
        <f t="shared" si="1"/>
        <v>0</v>
      </c>
      <c r="G34" s="3"/>
      <c r="H34" s="3"/>
      <c r="I34" s="3"/>
      <c r="J34" s="3"/>
      <c r="K34" s="3"/>
      <c r="L34" s="3"/>
      <c r="M34" s="3"/>
      <c r="N34" s="3"/>
      <c r="O34" s="3"/>
      <c r="P34" s="3"/>
      <c r="Q34" s="3"/>
      <c r="R34" s="3"/>
      <c r="S34" s="3"/>
      <c r="T34" s="3"/>
      <c r="U34" s="3"/>
      <c r="V34" s="3"/>
      <c r="W34" s="3"/>
      <c r="X34" s="3"/>
      <c r="Y34" s="3"/>
      <c r="Z34" s="3"/>
      <c r="AA34" s="3"/>
      <c r="AB34" s="3"/>
      <c r="AC34" s="3"/>
      <c r="AD34" s="3"/>
      <c r="AE34" s="3"/>
      <c r="AF34" s="3"/>
      <c r="AG34" s="3"/>
      <c r="AH34" s="3"/>
      <c r="AI34" s="3"/>
      <c r="AJ34" s="3"/>
      <c r="AK34" s="3"/>
      <c r="AL34" s="3"/>
      <c r="AM34" s="3"/>
      <c r="AN34" s="3"/>
      <c r="AO34" s="3"/>
      <c r="AP34" s="3"/>
      <c r="AQ34" s="3"/>
      <c r="AR34" s="3"/>
      <c r="AS34" s="3"/>
      <c r="AT34" s="3"/>
      <c r="AU34" s="3"/>
      <c r="AV34" s="3"/>
      <c r="AW34" s="3"/>
      <c r="AX34" s="3"/>
      <c r="AY34" s="3"/>
      <c r="AZ34" s="3"/>
      <c r="BA34" s="3"/>
      <c r="BB34" s="3"/>
      <c r="BC34" s="3"/>
      <c r="BD34" s="3"/>
      <c r="BE34" s="3"/>
      <c r="BF34" s="3"/>
      <c r="BG34" s="3"/>
      <c r="BH34" s="3"/>
      <c r="BI34" s="3"/>
      <c r="BJ34" s="3"/>
      <c r="BK34" s="3"/>
      <c r="BL34" s="3"/>
      <c r="BM34" s="3"/>
      <c r="BN34" s="3"/>
      <c r="BO34" s="3"/>
      <c r="BP34" s="3"/>
      <c r="BQ34" s="3"/>
      <c r="BR34" s="3"/>
      <c r="BS34" s="3"/>
      <c r="BT34" s="3"/>
      <c r="BU34" s="3"/>
      <c r="BV34" s="3"/>
      <c r="BW34" s="3"/>
      <c r="BX34" s="3"/>
      <c r="BY34" s="3"/>
      <c r="BZ34" s="3"/>
      <c r="CA34" s="3"/>
      <c r="CB34" s="3"/>
      <c r="CC34" s="3"/>
      <c r="CD34" s="3"/>
      <c r="CE34" s="3"/>
      <c r="CF34" s="3"/>
      <c r="CG34" s="3"/>
      <c r="CH34" s="3"/>
      <c r="CI34" s="3"/>
      <c r="CJ34" s="3"/>
      <c r="CK34" s="3"/>
      <c r="CL34" s="3"/>
      <c r="CM34" s="3"/>
      <c r="CN34" s="3"/>
      <c r="CO34" s="3"/>
      <c r="CP34" s="3"/>
      <c r="CQ34" s="3"/>
      <c r="CR34" s="3"/>
      <c r="CS34" s="3"/>
      <c r="CT34" s="3"/>
      <c r="CU34" s="3"/>
      <c r="CV34" s="3"/>
      <c r="CW34" s="3"/>
      <c r="CX34" s="3"/>
      <c r="CY34" s="3"/>
      <c r="CZ34" s="3"/>
      <c r="DA34" s="3"/>
      <c r="DB34" s="3"/>
      <c r="DC34" s="3"/>
      <c r="DD34" s="3"/>
      <c r="DE34" s="3"/>
      <c r="DF34" s="3"/>
      <c r="DG34" s="3"/>
      <c r="DH34" s="3"/>
      <c r="DI34" s="3"/>
      <c r="DJ34" s="3"/>
      <c r="DK34" s="3"/>
      <c r="DL34" s="3"/>
      <c r="DM34" s="3"/>
      <c r="DN34" s="3"/>
      <c r="DO34" s="3"/>
      <c r="DP34" s="3"/>
      <c r="DQ34" s="3"/>
      <c r="DR34" s="3"/>
      <c r="DS34" s="3"/>
      <c r="DT34" s="3"/>
      <c r="DU34" s="3"/>
      <c r="DV34" s="3"/>
    </row>
    <row r="35" spans="1:126" s="23" customFormat="1" ht="12" customHeight="1">
      <c r="A35" s="18" t="s">
        <v>101</v>
      </c>
      <c r="B35" s="22" t="s">
        <v>67</v>
      </c>
      <c r="C35" s="18" t="s">
        <v>69</v>
      </c>
      <c r="D35" s="52">
        <v>1</v>
      </c>
      <c r="E35" s="19"/>
      <c r="F35" s="19">
        <f t="shared" si="1"/>
        <v>0</v>
      </c>
      <c r="G35" s="3"/>
      <c r="H35" s="3"/>
      <c r="I35" s="3"/>
      <c r="J35" s="3"/>
      <c r="K35" s="3"/>
      <c r="L35" s="3"/>
      <c r="M35" s="3"/>
      <c r="N35" s="3"/>
      <c r="O35" s="3"/>
      <c r="P35" s="3"/>
      <c r="Q35" s="3"/>
      <c r="R35" s="3"/>
      <c r="S35" s="3"/>
      <c r="T35" s="3"/>
      <c r="U35" s="3"/>
      <c r="V35" s="3"/>
      <c r="W35" s="3"/>
      <c r="X35" s="3"/>
      <c r="Y35" s="3"/>
      <c r="Z35" s="3"/>
      <c r="AA35" s="3"/>
      <c r="AB35" s="3"/>
      <c r="AC35" s="3"/>
      <c r="AD35" s="3"/>
      <c r="AE35" s="3"/>
      <c r="AF35" s="3"/>
      <c r="AG35" s="3"/>
      <c r="AH35" s="3"/>
      <c r="AI35" s="3"/>
      <c r="AJ35" s="3"/>
      <c r="AK35" s="3"/>
      <c r="AL35" s="3"/>
      <c r="AM35" s="3"/>
      <c r="AN35" s="3"/>
      <c r="AO35" s="3"/>
      <c r="AP35" s="3"/>
      <c r="AQ35" s="3"/>
      <c r="AR35" s="3"/>
      <c r="AS35" s="3"/>
      <c r="AT35" s="3"/>
      <c r="AU35" s="3"/>
      <c r="AV35" s="3"/>
      <c r="AW35" s="3"/>
      <c r="AX35" s="3"/>
      <c r="AY35" s="3"/>
      <c r="AZ35" s="3"/>
      <c r="BA35" s="3"/>
      <c r="BB35" s="3"/>
      <c r="BC35" s="3"/>
      <c r="BD35" s="3"/>
      <c r="BE35" s="3"/>
      <c r="BF35" s="3"/>
      <c r="BG35" s="3"/>
      <c r="BH35" s="3"/>
      <c r="BI35" s="3"/>
      <c r="BJ35" s="3"/>
      <c r="BK35" s="3"/>
      <c r="BL35" s="3"/>
      <c r="BM35" s="3"/>
      <c r="BN35" s="3"/>
      <c r="BO35" s="3"/>
      <c r="BP35" s="3"/>
      <c r="BQ35" s="3"/>
      <c r="BR35" s="3"/>
      <c r="BS35" s="3"/>
      <c r="BT35" s="3"/>
      <c r="BU35" s="3"/>
      <c r="BV35" s="3"/>
      <c r="BW35" s="3"/>
      <c r="BX35" s="3"/>
      <c r="BY35" s="3"/>
      <c r="BZ35" s="3"/>
      <c r="CA35" s="3"/>
      <c r="CB35" s="3"/>
      <c r="CC35" s="3"/>
      <c r="CD35" s="3"/>
      <c r="CE35" s="3"/>
      <c r="CF35" s="3"/>
      <c r="CG35" s="3"/>
      <c r="CH35" s="3"/>
      <c r="CI35" s="3"/>
      <c r="CJ35" s="3"/>
      <c r="CK35" s="3"/>
      <c r="CL35" s="3"/>
      <c r="CM35" s="3"/>
      <c r="CN35" s="3"/>
      <c r="CO35" s="3"/>
      <c r="CP35" s="3"/>
      <c r="CQ35" s="3"/>
      <c r="CR35" s="3"/>
      <c r="CS35" s="3"/>
      <c r="CT35" s="3"/>
      <c r="CU35" s="3"/>
      <c r="CV35" s="3"/>
      <c r="CW35" s="3"/>
      <c r="CX35" s="3"/>
      <c r="CY35" s="3"/>
      <c r="CZ35" s="3"/>
      <c r="DA35" s="3"/>
      <c r="DB35" s="3"/>
      <c r="DC35" s="3"/>
      <c r="DD35" s="3"/>
      <c r="DE35" s="3"/>
      <c r="DF35" s="3"/>
      <c r="DG35" s="3"/>
      <c r="DH35" s="3"/>
      <c r="DI35" s="3"/>
      <c r="DJ35" s="3"/>
      <c r="DK35" s="3"/>
      <c r="DL35" s="3"/>
      <c r="DM35" s="3"/>
      <c r="DN35" s="3"/>
      <c r="DO35" s="3"/>
      <c r="DP35" s="3"/>
      <c r="DQ35" s="3"/>
      <c r="DR35" s="3"/>
      <c r="DS35" s="3"/>
      <c r="DT35" s="3"/>
      <c r="DU35" s="3"/>
      <c r="DV35" s="3"/>
    </row>
    <row r="36" spans="1:126" ht="12" customHeight="1">
      <c r="A36" s="79" t="s">
        <v>70</v>
      </c>
      <c r="B36" s="80"/>
      <c r="C36" s="80"/>
      <c r="D36" s="80"/>
      <c r="E36" s="81"/>
      <c r="F36" s="20">
        <f>SUM(F29:F35)</f>
        <v>0</v>
      </c>
    </row>
    <row r="37" spans="1:126" ht="12" customHeight="1">
      <c r="A37" s="82" t="s">
        <v>206</v>
      </c>
      <c r="B37" s="83"/>
      <c r="C37" s="83"/>
      <c r="D37" s="83"/>
      <c r="E37" s="83"/>
      <c r="F37" s="84"/>
    </row>
    <row r="38" spans="1:126" ht="12" customHeight="1">
      <c r="A38" s="13" t="s">
        <v>2</v>
      </c>
      <c r="B38" s="14" t="s">
        <v>3</v>
      </c>
      <c r="C38" s="14" t="s">
        <v>10</v>
      </c>
      <c r="D38" s="14" t="s">
        <v>8</v>
      </c>
      <c r="E38" s="15" t="s">
        <v>4</v>
      </c>
      <c r="F38" s="16" t="s">
        <v>11</v>
      </c>
    </row>
    <row r="39" spans="1:126" ht="12" customHeight="1">
      <c r="A39" s="18" t="s">
        <v>102</v>
      </c>
      <c r="B39" s="22" t="s">
        <v>210</v>
      </c>
      <c r="C39" s="18" t="s">
        <v>18</v>
      </c>
      <c r="D39" s="52">
        <v>1</v>
      </c>
      <c r="E39" s="19"/>
      <c r="F39" s="19">
        <f>E39*D39</f>
        <v>0</v>
      </c>
    </row>
    <row r="40" spans="1:126" ht="12" customHeight="1">
      <c r="A40" s="18" t="s">
        <v>103</v>
      </c>
      <c r="B40" s="22" t="s">
        <v>211</v>
      </c>
      <c r="C40" s="18" t="s">
        <v>18</v>
      </c>
      <c r="D40" s="52">
        <v>1</v>
      </c>
      <c r="E40" s="19"/>
      <c r="F40" s="19">
        <f t="shared" ref="F40:F41" si="2">E40*D40</f>
        <v>0</v>
      </c>
    </row>
    <row r="41" spans="1:126" ht="12" customHeight="1">
      <c r="A41" s="54" t="s">
        <v>212</v>
      </c>
      <c r="B41" s="22" t="s">
        <v>213</v>
      </c>
      <c r="C41" s="18" t="s">
        <v>18</v>
      </c>
      <c r="D41" s="52">
        <v>1</v>
      </c>
      <c r="E41" s="19"/>
      <c r="F41" s="19">
        <f t="shared" si="2"/>
        <v>0</v>
      </c>
    </row>
    <row r="42" spans="1:126" ht="12" customHeight="1">
      <c r="A42" s="79" t="s">
        <v>251</v>
      </c>
      <c r="B42" s="80"/>
      <c r="C42" s="80"/>
      <c r="D42" s="80"/>
      <c r="E42" s="81"/>
      <c r="F42" s="20">
        <f>SUM(F39:F41)</f>
        <v>0</v>
      </c>
    </row>
    <row r="43" spans="1:126" ht="12" customHeight="1">
      <c r="A43" s="82" t="s">
        <v>208</v>
      </c>
      <c r="B43" s="83"/>
      <c r="C43" s="83"/>
      <c r="D43" s="83"/>
      <c r="E43" s="83"/>
      <c r="F43" s="84"/>
    </row>
    <row r="44" spans="1:126" ht="12" customHeight="1">
      <c r="A44" s="13" t="s">
        <v>2</v>
      </c>
      <c r="B44" s="14" t="s">
        <v>3</v>
      </c>
      <c r="C44" s="14" t="s">
        <v>10</v>
      </c>
      <c r="D44" s="14" t="s">
        <v>8</v>
      </c>
      <c r="E44" s="15" t="s">
        <v>4</v>
      </c>
      <c r="F44" s="16" t="s">
        <v>11</v>
      </c>
    </row>
    <row r="45" spans="1:126" ht="12" customHeight="1">
      <c r="A45" s="18" t="s">
        <v>105</v>
      </c>
      <c r="B45" s="21" t="s">
        <v>165</v>
      </c>
      <c r="C45" s="18" t="s">
        <v>86</v>
      </c>
      <c r="D45" s="52">
        <v>1</v>
      </c>
      <c r="E45" s="19"/>
      <c r="F45" s="19">
        <f>E45*D45</f>
        <v>0</v>
      </c>
    </row>
    <row r="46" spans="1:126" ht="12" customHeight="1">
      <c r="A46" s="18" t="s">
        <v>106</v>
      </c>
      <c r="B46" s="21" t="s">
        <v>164</v>
      </c>
      <c r="C46" s="18" t="s">
        <v>30</v>
      </c>
      <c r="D46" s="52">
        <v>1</v>
      </c>
      <c r="E46" s="19"/>
      <c r="F46" s="19">
        <f t="shared" ref="F46:F58" si="3">E46*D46</f>
        <v>0</v>
      </c>
    </row>
    <row r="47" spans="1:126" ht="12" customHeight="1">
      <c r="A47" s="18" t="s">
        <v>107</v>
      </c>
      <c r="B47" s="9" t="s">
        <v>159</v>
      </c>
      <c r="C47" s="18" t="s">
        <v>30</v>
      </c>
      <c r="D47" s="52">
        <v>1</v>
      </c>
      <c r="E47" s="19"/>
      <c r="F47" s="19">
        <f t="shared" si="3"/>
        <v>0</v>
      </c>
    </row>
    <row r="48" spans="1:126" ht="12" customHeight="1">
      <c r="A48" s="18" t="s">
        <v>108</v>
      </c>
      <c r="B48" s="22" t="s">
        <v>157</v>
      </c>
      <c r="C48" s="18" t="s">
        <v>86</v>
      </c>
      <c r="D48" s="52">
        <v>1</v>
      </c>
      <c r="E48" s="19"/>
      <c r="F48" s="19">
        <f t="shared" si="3"/>
        <v>0</v>
      </c>
    </row>
    <row r="49" spans="1:6" ht="12" customHeight="1">
      <c r="A49" s="18" t="s">
        <v>109</v>
      </c>
      <c r="B49" s="22" t="s">
        <v>83</v>
      </c>
      <c r="C49" s="18" t="s">
        <v>30</v>
      </c>
      <c r="D49" s="52">
        <v>1</v>
      </c>
      <c r="E49" s="19"/>
      <c r="F49" s="19">
        <f t="shared" si="3"/>
        <v>0</v>
      </c>
    </row>
    <row r="50" spans="1:6" ht="12" customHeight="1">
      <c r="A50" s="18" t="s">
        <v>110</v>
      </c>
      <c r="B50" s="22" t="s">
        <v>160</v>
      </c>
      <c r="C50" s="18" t="s">
        <v>47</v>
      </c>
      <c r="D50" s="52">
        <v>1</v>
      </c>
      <c r="E50" s="19"/>
      <c r="F50" s="19">
        <f t="shared" si="3"/>
        <v>0</v>
      </c>
    </row>
    <row r="51" spans="1:6" ht="12" customHeight="1">
      <c r="A51" s="18" t="s">
        <v>111</v>
      </c>
      <c r="B51" s="22" t="s">
        <v>166</v>
      </c>
      <c r="C51" s="18" t="s">
        <v>47</v>
      </c>
      <c r="D51" s="52">
        <v>1</v>
      </c>
      <c r="E51" s="19"/>
      <c r="F51" s="19">
        <f t="shared" si="3"/>
        <v>0</v>
      </c>
    </row>
    <row r="52" spans="1:6" ht="12" customHeight="1">
      <c r="A52" s="18" t="s">
        <v>112</v>
      </c>
      <c r="B52" s="9" t="s">
        <v>161</v>
      </c>
      <c r="C52" s="18" t="s">
        <v>47</v>
      </c>
      <c r="D52" s="52">
        <v>1</v>
      </c>
      <c r="E52" s="19"/>
      <c r="F52" s="19">
        <f t="shared" si="3"/>
        <v>0</v>
      </c>
    </row>
    <row r="53" spans="1:6" ht="12" customHeight="1">
      <c r="A53" s="55" t="s">
        <v>114</v>
      </c>
      <c r="B53" s="22" t="s">
        <v>162</v>
      </c>
      <c r="C53" s="18" t="s">
        <v>47</v>
      </c>
      <c r="D53" s="52">
        <v>1</v>
      </c>
      <c r="E53" s="19"/>
      <c r="F53" s="19">
        <f t="shared" si="3"/>
        <v>0</v>
      </c>
    </row>
    <row r="54" spans="1:6" ht="12" customHeight="1">
      <c r="A54" s="55" t="s">
        <v>113</v>
      </c>
      <c r="B54" s="9" t="s">
        <v>163</v>
      </c>
      <c r="C54" s="18" t="s">
        <v>47</v>
      </c>
      <c r="D54" s="52">
        <v>1</v>
      </c>
      <c r="E54" s="19"/>
      <c r="F54" s="19">
        <f t="shared" si="3"/>
        <v>0</v>
      </c>
    </row>
    <row r="55" spans="1:6" ht="12" customHeight="1">
      <c r="A55" s="55" t="s">
        <v>115</v>
      </c>
      <c r="B55" s="22" t="s">
        <v>167</v>
      </c>
      <c r="C55" s="18" t="s">
        <v>47</v>
      </c>
      <c r="D55" s="52">
        <v>1</v>
      </c>
      <c r="E55" s="19"/>
      <c r="F55" s="19">
        <f t="shared" si="3"/>
        <v>0</v>
      </c>
    </row>
    <row r="56" spans="1:6" ht="12" customHeight="1">
      <c r="A56" s="55" t="s">
        <v>116</v>
      </c>
      <c r="B56" s="22" t="s">
        <v>84</v>
      </c>
      <c r="C56" s="18" t="s">
        <v>47</v>
      </c>
      <c r="D56" s="52">
        <v>1</v>
      </c>
      <c r="E56" s="19"/>
      <c r="F56" s="19">
        <f t="shared" si="3"/>
        <v>0</v>
      </c>
    </row>
    <row r="57" spans="1:6" ht="12" customHeight="1">
      <c r="A57" s="18" t="s">
        <v>117</v>
      </c>
      <c r="B57" s="21" t="s">
        <v>85</v>
      </c>
      <c r="C57" s="18" t="s">
        <v>77</v>
      </c>
      <c r="D57" s="52">
        <v>1</v>
      </c>
      <c r="E57" s="19"/>
      <c r="F57" s="19">
        <f t="shared" si="3"/>
        <v>0</v>
      </c>
    </row>
    <row r="58" spans="1:6" ht="12" customHeight="1">
      <c r="A58" s="56" t="s">
        <v>214</v>
      </c>
      <c r="B58" s="21" t="s">
        <v>215</v>
      </c>
      <c r="C58" s="18" t="s">
        <v>30</v>
      </c>
      <c r="D58" s="52">
        <v>1</v>
      </c>
      <c r="E58" s="19"/>
      <c r="F58" s="24">
        <f t="shared" si="3"/>
        <v>0</v>
      </c>
    </row>
    <row r="59" spans="1:6" ht="12" customHeight="1">
      <c r="A59" s="79" t="s">
        <v>82</v>
      </c>
      <c r="B59" s="80"/>
      <c r="C59" s="80"/>
      <c r="D59" s="80"/>
      <c r="E59" s="81"/>
      <c r="F59" s="20">
        <f>SUM(F45:F58)</f>
        <v>0</v>
      </c>
    </row>
    <row r="60" spans="1:6" ht="12" customHeight="1">
      <c r="A60" s="25"/>
      <c r="B60" s="26"/>
      <c r="C60" s="27"/>
      <c r="D60" s="27"/>
      <c r="E60" s="28"/>
      <c r="F60" s="29"/>
    </row>
    <row r="61" spans="1:6" ht="12" customHeight="1">
      <c r="A61" s="82" t="s">
        <v>252</v>
      </c>
      <c r="B61" s="83"/>
      <c r="C61" s="83"/>
      <c r="D61" s="83"/>
      <c r="E61" s="83"/>
      <c r="F61" s="84"/>
    </row>
    <row r="62" spans="1:6" ht="12" customHeight="1">
      <c r="A62" s="13" t="s">
        <v>2</v>
      </c>
      <c r="B62" s="14" t="s">
        <v>3</v>
      </c>
      <c r="C62" s="14" t="s">
        <v>10</v>
      </c>
      <c r="D62" s="14" t="s">
        <v>8</v>
      </c>
      <c r="E62" s="15" t="s">
        <v>4</v>
      </c>
      <c r="F62" s="16" t="s">
        <v>11</v>
      </c>
    </row>
    <row r="63" spans="1:6" ht="12" customHeight="1">
      <c r="A63" s="18" t="s">
        <v>118</v>
      </c>
      <c r="B63" s="30" t="s">
        <v>21</v>
      </c>
      <c r="C63" s="18" t="s">
        <v>30</v>
      </c>
      <c r="D63" s="52">
        <v>1</v>
      </c>
      <c r="E63" s="19"/>
      <c r="F63" s="19">
        <f>E63*D63</f>
        <v>0</v>
      </c>
    </row>
    <row r="64" spans="1:6" ht="12" customHeight="1">
      <c r="A64" s="18" t="s">
        <v>119</v>
      </c>
      <c r="B64" s="31" t="s">
        <v>22</v>
      </c>
      <c r="C64" s="18" t="s">
        <v>30</v>
      </c>
      <c r="D64" s="52">
        <v>1</v>
      </c>
      <c r="E64" s="19"/>
      <c r="F64" s="19">
        <f t="shared" ref="F64:F73" si="4">E64*D64</f>
        <v>0</v>
      </c>
    </row>
    <row r="65" spans="1:6" ht="12" customHeight="1">
      <c r="A65" s="18" t="s">
        <v>120</v>
      </c>
      <c r="B65" s="31" t="s">
        <v>23</v>
      </c>
      <c r="C65" s="18" t="s">
        <v>30</v>
      </c>
      <c r="D65" s="52">
        <v>1</v>
      </c>
      <c r="E65" s="19"/>
      <c r="F65" s="19">
        <f t="shared" si="4"/>
        <v>0</v>
      </c>
    </row>
    <row r="66" spans="1:6" ht="12" customHeight="1">
      <c r="A66" s="18" t="s">
        <v>121</v>
      </c>
      <c r="B66" s="31" t="s">
        <v>24</v>
      </c>
      <c r="C66" s="18" t="s">
        <v>30</v>
      </c>
      <c r="D66" s="52">
        <v>1</v>
      </c>
      <c r="E66" s="19"/>
      <c r="F66" s="19">
        <f t="shared" si="4"/>
        <v>0</v>
      </c>
    </row>
    <row r="67" spans="1:6" ht="12" customHeight="1">
      <c r="A67" s="18" t="s">
        <v>122</v>
      </c>
      <c r="B67" s="31" t="s">
        <v>25</v>
      </c>
      <c r="C67" s="18" t="s">
        <v>30</v>
      </c>
      <c r="D67" s="52">
        <v>1</v>
      </c>
      <c r="E67" s="19"/>
      <c r="F67" s="19">
        <f t="shared" si="4"/>
        <v>0</v>
      </c>
    </row>
    <row r="68" spans="1:6" ht="12" customHeight="1">
      <c r="A68" s="18" t="s">
        <v>123</v>
      </c>
      <c r="B68" s="31" t="s">
        <v>26</v>
      </c>
      <c r="C68" s="18" t="s">
        <v>30</v>
      </c>
      <c r="D68" s="52">
        <v>1</v>
      </c>
      <c r="E68" s="19"/>
      <c r="F68" s="19">
        <f t="shared" si="4"/>
        <v>0</v>
      </c>
    </row>
    <row r="69" spans="1:6" ht="12" customHeight="1">
      <c r="A69" s="18" t="s">
        <v>124</v>
      </c>
      <c r="B69" s="31" t="s">
        <v>27</v>
      </c>
      <c r="C69" s="18" t="s">
        <v>30</v>
      </c>
      <c r="D69" s="52">
        <v>1</v>
      </c>
      <c r="E69" s="19"/>
      <c r="F69" s="19">
        <f t="shared" si="4"/>
        <v>0</v>
      </c>
    </row>
    <row r="70" spans="1:6" ht="12" customHeight="1">
      <c r="A70" s="18" t="s">
        <v>125</v>
      </c>
      <c r="B70" s="31" t="s">
        <v>28</v>
      </c>
      <c r="C70" s="18" t="s">
        <v>31</v>
      </c>
      <c r="D70" s="52">
        <v>1</v>
      </c>
      <c r="E70" s="19"/>
      <c r="F70" s="19">
        <f t="shared" si="4"/>
        <v>0</v>
      </c>
    </row>
    <row r="71" spans="1:6" ht="12" customHeight="1">
      <c r="A71" s="55" t="s">
        <v>126</v>
      </c>
      <c r="B71" s="31" t="s">
        <v>33</v>
      </c>
      <c r="C71" s="18" t="s">
        <v>32</v>
      </c>
      <c r="D71" s="52">
        <v>1</v>
      </c>
      <c r="E71" s="19"/>
      <c r="F71" s="19">
        <f t="shared" si="4"/>
        <v>0</v>
      </c>
    </row>
    <row r="72" spans="1:6" ht="12" customHeight="1">
      <c r="A72" s="55" t="s">
        <v>127</v>
      </c>
      <c r="B72" s="31" t="s">
        <v>29</v>
      </c>
      <c r="C72" s="18" t="s">
        <v>30</v>
      </c>
      <c r="D72" s="52">
        <v>1</v>
      </c>
      <c r="E72" s="19"/>
      <c r="F72" s="19">
        <f t="shared" si="4"/>
        <v>0</v>
      </c>
    </row>
    <row r="73" spans="1:6" ht="12" customHeight="1">
      <c r="A73" s="55" t="s">
        <v>128</v>
      </c>
      <c r="B73" s="31" t="s">
        <v>220</v>
      </c>
      <c r="C73" s="18" t="s">
        <v>30</v>
      </c>
      <c r="D73" s="52">
        <v>1</v>
      </c>
      <c r="E73" s="19"/>
      <c r="F73" s="19">
        <f t="shared" si="4"/>
        <v>0</v>
      </c>
    </row>
    <row r="74" spans="1:6" ht="12" customHeight="1">
      <c r="A74" s="79" t="s">
        <v>253</v>
      </c>
      <c r="B74" s="80"/>
      <c r="C74" s="80"/>
      <c r="D74" s="80"/>
      <c r="E74" s="81"/>
      <c r="F74" s="20">
        <f>SUM(F63:F73)</f>
        <v>0</v>
      </c>
    </row>
    <row r="75" spans="1:6" ht="12" customHeight="1">
      <c r="A75" s="82" t="s">
        <v>202</v>
      </c>
      <c r="B75" s="83"/>
      <c r="C75" s="83"/>
      <c r="D75" s="83"/>
      <c r="E75" s="83"/>
      <c r="F75" s="84"/>
    </row>
    <row r="76" spans="1:6" ht="12" customHeight="1">
      <c r="A76" s="13" t="s">
        <v>2</v>
      </c>
      <c r="B76" s="14" t="s">
        <v>3</v>
      </c>
      <c r="C76" s="14" t="s">
        <v>10</v>
      </c>
      <c r="D76" s="14" t="s">
        <v>8</v>
      </c>
      <c r="E76" s="15" t="s">
        <v>4</v>
      </c>
      <c r="F76" s="16" t="s">
        <v>11</v>
      </c>
    </row>
    <row r="77" spans="1:6" ht="12" customHeight="1">
      <c r="A77" s="18" t="s">
        <v>129</v>
      </c>
      <c r="B77" s="17" t="s">
        <v>46</v>
      </c>
      <c r="C77" s="18" t="s">
        <v>30</v>
      </c>
      <c r="D77" s="52">
        <v>1</v>
      </c>
      <c r="E77" s="19"/>
      <c r="F77" s="19">
        <f>E77*D77</f>
        <v>0</v>
      </c>
    </row>
    <row r="78" spans="1:6" ht="12" customHeight="1">
      <c r="A78" s="18" t="s">
        <v>130</v>
      </c>
      <c r="B78" s="17" t="s">
        <v>45</v>
      </c>
      <c r="C78" s="18" t="s">
        <v>30</v>
      </c>
      <c r="D78" s="52">
        <v>1</v>
      </c>
      <c r="E78" s="19"/>
      <c r="F78" s="19">
        <f t="shared" ref="F78:F89" si="5">E78*D78</f>
        <v>0</v>
      </c>
    </row>
    <row r="79" spans="1:6" ht="12" customHeight="1">
      <c r="A79" s="18" t="s">
        <v>131</v>
      </c>
      <c r="B79" s="17" t="s">
        <v>44</v>
      </c>
      <c r="C79" s="18" t="s">
        <v>30</v>
      </c>
      <c r="D79" s="52">
        <v>1</v>
      </c>
      <c r="E79" s="19"/>
      <c r="F79" s="19">
        <f t="shared" si="5"/>
        <v>0</v>
      </c>
    </row>
    <row r="80" spans="1:6" ht="12" customHeight="1">
      <c r="A80" s="18" t="s">
        <v>132</v>
      </c>
      <c r="B80" s="17" t="s">
        <v>43</v>
      </c>
      <c r="C80" s="18" t="s">
        <v>30</v>
      </c>
      <c r="D80" s="52">
        <v>1</v>
      </c>
      <c r="E80" s="19"/>
      <c r="F80" s="19">
        <f t="shared" si="5"/>
        <v>0</v>
      </c>
    </row>
    <row r="81" spans="1:6" ht="12" customHeight="1">
      <c r="A81" s="18" t="s">
        <v>133</v>
      </c>
      <c r="B81" s="32" t="s">
        <v>42</v>
      </c>
      <c r="C81" s="18" t="s">
        <v>30</v>
      </c>
      <c r="D81" s="52">
        <v>1</v>
      </c>
      <c r="E81" s="19"/>
      <c r="F81" s="19">
        <f t="shared" si="5"/>
        <v>0</v>
      </c>
    </row>
    <row r="82" spans="1:6" ht="12" customHeight="1">
      <c r="A82" s="18" t="s">
        <v>134</v>
      </c>
      <c r="B82" s="31" t="s">
        <v>41</v>
      </c>
      <c r="C82" s="18" t="s">
        <v>30</v>
      </c>
      <c r="D82" s="52">
        <v>1</v>
      </c>
      <c r="E82" s="19"/>
      <c r="F82" s="19">
        <f t="shared" si="5"/>
        <v>0</v>
      </c>
    </row>
    <row r="83" spans="1:6" ht="12" customHeight="1">
      <c r="A83" s="18" t="s">
        <v>135</v>
      </c>
      <c r="B83" s="31" t="s">
        <v>40</v>
      </c>
      <c r="C83" s="18" t="s">
        <v>30</v>
      </c>
      <c r="D83" s="52">
        <v>1</v>
      </c>
      <c r="E83" s="19"/>
      <c r="F83" s="19">
        <f t="shared" si="5"/>
        <v>0</v>
      </c>
    </row>
    <row r="84" spans="1:6" ht="12" customHeight="1">
      <c r="A84" s="18" t="s">
        <v>136</v>
      </c>
      <c r="B84" s="31" t="s">
        <v>39</v>
      </c>
      <c r="C84" s="18" t="s">
        <v>30</v>
      </c>
      <c r="D84" s="52">
        <v>1</v>
      </c>
      <c r="E84" s="19"/>
      <c r="F84" s="19">
        <f t="shared" si="5"/>
        <v>0</v>
      </c>
    </row>
    <row r="85" spans="1:6" ht="12" customHeight="1">
      <c r="A85" s="18" t="s">
        <v>137</v>
      </c>
      <c r="B85" s="31" t="s">
        <v>38</v>
      </c>
      <c r="C85" s="18" t="s">
        <v>47</v>
      </c>
      <c r="D85" s="52">
        <v>1</v>
      </c>
      <c r="E85" s="19"/>
      <c r="F85" s="19">
        <f t="shared" si="5"/>
        <v>0</v>
      </c>
    </row>
    <row r="86" spans="1:6" ht="12" customHeight="1">
      <c r="A86" s="18" t="s">
        <v>138</v>
      </c>
      <c r="B86" s="31" t="s">
        <v>37</v>
      </c>
      <c r="C86" s="18" t="s">
        <v>47</v>
      </c>
      <c r="D86" s="52">
        <v>1</v>
      </c>
      <c r="E86" s="19"/>
      <c r="F86" s="19">
        <f t="shared" si="5"/>
        <v>0</v>
      </c>
    </row>
    <row r="87" spans="1:6" ht="12" customHeight="1">
      <c r="A87" s="18" t="s">
        <v>139</v>
      </c>
      <c r="B87" s="31" t="s">
        <v>36</v>
      </c>
      <c r="C87" s="33" t="s">
        <v>158</v>
      </c>
      <c r="D87" s="52">
        <v>1</v>
      </c>
      <c r="E87" s="19"/>
      <c r="F87" s="19">
        <f t="shared" si="5"/>
        <v>0</v>
      </c>
    </row>
    <row r="88" spans="1:6" ht="12" customHeight="1">
      <c r="A88" s="54" t="s">
        <v>140</v>
      </c>
      <c r="B88" s="31" t="s">
        <v>35</v>
      </c>
      <c r="C88" s="18" t="s">
        <v>30</v>
      </c>
      <c r="D88" s="52">
        <v>1</v>
      </c>
      <c r="E88" s="19"/>
      <c r="F88" s="19">
        <f t="shared" si="5"/>
        <v>0</v>
      </c>
    </row>
    <row r="89" spans="1:6" ht="12" customHeight="1">
      <c r="A89" s="57" t="s">
        <v>173</v>
      </c>
      <c r="B89" s="31" t="s">
        <v>168</v>
      </c>
      <c r="C89" s="34" t="s">
        <v>30</v>
      </c>
      <c r="D89" s="52">
        <v>1</v>
      </c>
      <c r="E89" s="19"/>
      <c r="F89" s="19">
        <f t="shared" si="5"/>
        <v>0</v>
      </c>
    </row>
    <row r="90" spans="1:6" ht="12" customHeight="1">
      <c r="A90" s="79" t="s">
        <v>254</v>
      </c>
      <c r="B90" s="80"/>
      <c r="C90" s="80"/>
      <c r="D90" s="80"/>
      <c r="E90" s="81"/>
      <c r="F90" s="20">
        <f>SUM(F77:F89)</f>
        <v>0</v>
      </c>
    </row>
    <row r="91" spans="1:6" ht="12" customHeight="1">
      <c r="A91" s="82" t="s">
        <v>255</v>
      </c>
      <c r="B91" s="83"/>
      <c r="C91" s="83"/>
      <c r="D91" s="83"/>
      <c r="E91" s="83"/>
      <c r="F91" s="84"/>
    </row>
    <row r="92" spans="1:6" ht="12" customHeight="1">
      <c r="A92" s="13" t="s">
        <v>2</v>
      </c>
      <c r="B92" s="14" t="s">
        <v>3</v>
      </c>
      <c r="C92" s="14" t="s">
        <v>10</v>
      </c>
      <c r="D92" s="14" t="s">
        <v>8</v>
      </c>
      <c r="E92" s="15" t="s">
        <v>4</v>
      </c>
      <c r="F92" s="16" t="s">
        <v>11</v>
      </c>
    </row>
    <row r="93" spans="1:6" ht="12" customHeight="1">
      <c r="A93" s="18" t="s">
        <v>141</v>
      </c>
      <c r="B93" s="35" t="s">
        <v>48</v>
      </c>
      <c r="C93" s="34" t="s">
        <v>30</v>
      </c>
      <c r="D93" s="52">
        <v>1</v>
      </c>
      <c r="E93" s="19"/>
      <c r="F93" s="19">
        <f>E93*D93</f>
        <v>0</v>
      </c>
    </row>
    <row r="94" spans="1:6" ht="12" customHeight="1">
      <c r="A94" s="18" t="s">
        <v>142</v>
      </c>
      <c r="B94" s="35" t="s">
        <v>49</v>
      </c>
      <c r="C94" s="34" t="s">
        <v>30</v>
      </c>
      <c r="D94" s="52">
        <v>1</v>
      </c>
      <c r="E94" s="19"/>
      <c r="F94" s="19">
        <f t="shared" ref="F94:F106" si="6">E94*D94</f>
        <v>0</v>
      </c>
    </row>
    <row r="95" spans="1:6" ht="12" customHeight="1">
      <c r="A95" s="18" t="s">
        <v>143</v>
      </c>
      <c r="B95" s="35" t="s">
        <v>50</v>
      </c>
      <c r="C95" s="34" t="s">
        <v>30</v>
      </c>
      <c r="D95" s="52">
        <v>1</v>
      </c>
      <c r="E95" s="19"/>
      <c r="F95" s="19">
        <f t="shared" si="6"/>
        <v>0</v>
      </c>
    </row>
    <row r="96" spans="1:6" ht="12" customHeight="1">
      <c r="A96" s="18" t="s">
        <v>144</v>
      </c>
      <c r="B96" s="22" t="s">
        <v>51</v>
      </c>
      <c r="C96" s="34" t="s">
        <v>30</v>
      </c>
      <c r="D96" s="52">
        <v>1</v>
      </c>
      <c r="E96" s="19"/>
      <c r="F96" s="19">
        <f t="shared" si="6"/>
        <v>0</v>
      </c>
    </row>
    <row r="97" spans="1:6" ht="12" customHeight="1">
      <c r="A97" s="18" t="s">
        <v>145</v>
      </c>
      <c r="B97" s="22" t="s">
        <v>52</v>
      </c>
      <c r="C97" s="34" t="s">
        <v>30</v>
      </c>
      <c r="D97" s="52">
        <v>1</v>
      </c>
      <c r="E97" s="19"/>
      <c r="F97" s="19">
        <f t="shared" si="6"/>
        <v>0</v>
      </c>
    </row>
    <row r="98" spans="1:6" ht="12" customHeight="1">
      <c r="A98" s="18" t="s">
        <v>146</v>
      </c>
      <c r="B98" s="22" t="s">
        <v>53</v>
      </c>
      <c r="C98" s="34" t="s">
        <v>30</v>
      </c>
      <c r="D98" s="52">
        <v>1</v>
      </c>
      <c r="E98" s="19"/>
      <c r="F98" s="19">
        <f t="shared" si="6"/>
        <v>0</v>
      </c>
    </row>
    <row r="99" spans="1:6" ht="12" customHeight="1">
      <c r="A99" s="18" t="s">
        <v>147</v>
      </c>
      <c r="B99" s="22" t="s">
        <v>54</v>
      </c>
      <c r="C99" s="34" t="s">
        <v>30</v>
      </c>
      <c r="D99" s="52">
        <v>1</v>
      </c>
      <c r="E99" s="19"/>
      <c r="F99" s="19">
        <f t="shared" si="6"/>
        <v>0</v>
      </c>
    </row>
    <row r="100" spans="1:6" ht="12" customHeight="1">
      <c r="A100" s="55" t="s">
        <v>148</v>
      </c>
      <c r="B100" s="22" t="s">
        <v>55</v>
      </c>
      <c r="C100" s="34" t="s">
        <v>30</v>
      </c>
      <c r="D100" s="52">
        <v>1</v>
      </c>
      <c r="E100" s="19"/>
      <c r="F100" s="19">
        <f t="shared" si="6"/>
        <v>0</v>
      </c>
    </row>
    <row r="101" spans="1:6" ht="12" customHeight="1">
      <c r="A101" s="55" t="s">
        <v>149</v>
      </c>
      <c r="B101" s="22" t="s">
        <v>56</v>
      </c>
      <c r="C101" s="34" t="s">
        <v>30</v>
      </c>
      <c r="D101" s="52">
        <v>1</v>
      </c>
      <c r="E101" s="19"/>
      <c r="F101" s="19">
        <f t="shared" si="6"/>
        <v>0</v>
      </c>
    </row>
    <row r="102" spans="1:6" ht="12" customHeight="1">
      <c r="A102" s="55" t="s">
        <v>150</v>
      </c>
      <c r="B102" s="22" t="s">
        <v>57</v>
      </c>
      <c r="C102" s="34" t="s">
        <v>30</v>
      </c>
      <c r="D102" s="52">
        <v>1</v>
      </c>
      <c r="E102" s="19"/>
      <c r="F102" s="19">
        <f t="shared" si="6"/>
        <v>0</v>
      </c>
    </row>
    <row r="103" spans="1:6" ht="12" customHeight="1">
      <c r="A103" s="55" t="s">
        <v>151</v>
      </c>
      <c r="B103" s="22" t="s">
        <v>58</v>
      </c>
      <c r="C103" s="34" t="s">
        <v>30</v>
      </c>
      <c r="D103" s="52">
        <v>1</v>
      </c>
      <c r="E103" s="19"/>
      <c r="F103" s="19">
        <f t="shared" si="6"/>
        <v>0</v>
      </c>
    </row>
    <row r="104" spans="1:6" ht="12" customHeight="1">
      <c r="A104" s="18" t="s">
        <v>152</v>
      </c>
      <c r="B104" s="21" t="s">
        <v>59</v>
      </c>
      <c r="C104" s="34" t="s">
        <v>30</v>
      </c>
      <c r="D104" s="52">
        <v>1</v>
      </c>
      <c r="E104" s="19"/>
      <c r="F104" s="19">
        <f t="shared" si="6"/>
        <v>0</v>
      </c>
    </row>
    <row r="105" spans="1:6" ht="12" customHeight="1">
      <c r="A105" s="18" t="s">
        <v>153</v>
      </c>
      <c r="B105" s="21" t="s">
        <v>60</v>
      </c>
      <c r="C105" s="34" t="s">
        <v>30</v>
      </c>
      <c r="D105" s="52">
        <v>1</v>
      </c>
      <c r="E105" s="19"/>
      <c r="F105" s="19">
        <f t="shared" si="6"/>
        <v>0</v>
      </c>
    </row>
    <row r="106" spans="1:6" ht="12" customHeight="1">
      <c r="A106" s="57" t="s">
        <v>172</v>
      </c>
      <c r="B106" s="36" t="s">
        <v>169</v>
      </c>
      <c r="C106" s="34" t="s">
        <v>30</v>
      </c>
      <c r="D106" s="52">
        <v>1</v>
      </c>
      <c r="E106" s="19"/>
      <c r="F106" s="19">
        <f t="shared" si="6"/>
        <v>0</v>
      </c>
    </row>
    <row r="107" spans="1:6" ht="12" customHeight="1">
      <c r="A107" s="79" t="s">
        <v>256</v>
      </c>
      <c r="B107" s="80"/>
      <c r="C107" s="80"/>
      <c r="D107" s="80"/>
      <c r="E107" s="81"/>
      <c r="F107" s="20">
        <f>SUM(F93:F106)</f>
        <v>0</v>
      </c>
    </row>
    <row r="108" spans="1:6" ht="12" customHeight="1">
      <c r="A108" s="37"/>
      <c r="B108" s="38"/>
      <c r="C108" s="37"/>
      <c r="D108" s="37"/>
      <c r="E108" s="39"/>
      <c r="F108" s="39"/>
    </row>
    <row r="109" spans="1:6" ht="12" customHeight="1">
      <c r="A109" s="127" t="s">
        <v>5</v>
      </c>
      <c r="B109" s="128"/>
      <c r="C109" s="128"/>
      <c r="D109" s="128"/>
      <c r="E109" s="128"/>
      <c r="F109" s="129"/>
    </row>
    <row r="110" spans="1:6" ht="17.45" customHeight="1">
      <c r="A110" s="68" t="s">
        <v>248</v>
      </c>
      <c r="B110" s="69"/>
      <c r="C110" s="69"/>
      <c r="D110" s="70"/>
      <c r="E110" s="73">
        <f>SUM(F26,F36,F42,F59,F74,F90,F107)</f>
        <v>0</v>
      </c>
      <c r="F110" s="74"/>
    </row>
    <row r="111" spans="1:6" ht="12" customHeight="1">
      <c r="A111" s="45"/>
      <c r="B111" s="45"/>
      <c r="C111" s="45"/>
      <c r="D111" s="45"/>
      <c r="E111" s="45"/>
      <c r="F111" s="45"/>
    </row>
    <row r="112" spans="1:6" ht="17.45" customHeight="1">
      <c r="A112" s="110" t="s">
        <v>226</v>
      </c>
      <c r="B112" s="61"/>
      <c r="C112" s="61"/>
      <c r="D112" s="61"/>
      <c r="E112" s="61"/>
      <c r="F112" s="62"/>
    </row>
    <row r="113" spans="1:6" ht="17.45" customHeight="1">
      <c r="A113" s="40"/>
      <c r="B113" s="86" t="s">
        <v>7</v>
      </c>
      <c r="C113" s="86"/>
      <c r="D113" s="86"/>
      <c r="E113" s="86"/>
      <c r="F113" s="87"/>
    </row>
    <row r="114" spans="1:6" ht="12" customHeight="1">
      <c r="A114" s="124" t="s">
        <v>6</v>
      </c>
      <c r="B114" s="125"/>
      <c r="C114" s="125"/>
      <c r="D114" s="125"/>
      <c r="E114" s="125"/>
      <c r="F114" s="126"/>
    </row>
    <row r="115" spans="1:6" ht="12" customHeight="1">
      <c r="A115" s="49"/>
      <c r="B115" s="50"/>
      <c r="C115" s="50"/>
      <c r="D115" s="50"/>
      <c r="E115" s="50"/>
      <c r="F115" s="51"/>
    </row>
    <row r="116" spans="1:6" ht="19.5" customHeight="1">
      <c r="A116" s="111" t="s">
        <v>221</v>
      </c>
      <c r="B116" s="112"/>
      <c r="C116" s="112"/>
      <c r="D116" s="112"/>
      <c r="E116" s="112"/>
      <c r="F116" s="113"/>
    </row>
    <row r="117" spans="1:6" ht="12" customHeight="1">
      <c r="A117" s="114" t="s">
        <v>227</v>
      </c>
      <c r="B117" s="115"/>
      <c r="C117" s="115"/>
      <c r="D117" s="115"/>
      <c r="E117" s="115"/>
      <c r="F117" s="116"/>
    </row>
    <row r="118" spans="1:6" ht="12" customHeight="1">
      <c r="A118" s="13" t="s">
        <v>2</v>
      </c>
      <c r="B118" s="14" t="s">
        <v>3</v>
      </c>
      <c r="C118" s="14" t="s">
        <v>10</v>
      </c>
      <c r="D118" s="14" t="s">
        <v>8</v>
      </c>
      <c r="E118" s="15" t="s">
        <v>4</v>
      </c>
      <c r="F118" s="16" t="s">
        <v>11</v>
      </c>
    </row>
    <row r="119" spans="1:6" ht="12" customHeight="1">
      <c r="A119" s="18" t="s">
        <v>104</v>
      </c>
      <c r="B119" s="21" t="s">
        <v>250</v>
      </c>
      <c r="C119" s="18" t="s">
        <v>77</v>
      </c>
      <c r="D119" s="52">
        <v>1</v>
      </c>
      <c r="E119" s="19"/>
      <c r="F119" s="19">
        <f>E119*D119</f>
        <v>0</v>
      </c>
    </row>
    <row r="120" spans="1:6" ht="12" customHeight="1">
      <c r="A120" s="18" t="s">
        <v>180</v>
      </c>
      <c r="B120" s="21" t="s">
        <v>71</v>
      </c>
      <c r="C120" s="18" t="s">
        <v>81</v>
      </c>
      <c r="D120" s="52">
        <v>1</v>
      </c>
      <c r="E120" s="19"/>
      <c r="F120" s="19">
        <f t="shared" ref="F120:F143" si="7">E120*D120</f>
        <v>0</v>
      </c>
    </row>
    <row r="121" spans="1:6" ht="12" customHeight="1">
      <c r="A121" s="18" t="s">
        <v>181</v>
      </c>
      <c r="B121" s="22" t="s">
        <v>71</v>
      </c>
      <c r="C121" s="18" t="s">
        <v>78</v>
      </c>
      <c r="D121" s="52">
        <v>1</v>
      </c>
      <c r="E121" s="19"/>
      <c r="F121" s="19">
        <f t="shared" si="7"/>
        <v>0</v>
      </c>
    </row>
    <row r="122" spans="1:6" ht="12" customHeight="1">
      <c r="A122" s="18" t="s">
        <v>182</v>
      </c>
      <c r="B122" s="22" t="s">
        <v>71</v>
      </c>
      <c r="C122" s="18" t="s">
        <v>79</v>
      </c>
      <c r="D122" s="52">
        <v>1</v>
      </c>
      <c r="E122" s="19"/>
      <c r="F122" s="19">
        <f t="shared" si="7"/>
        <v>0</v>
      </c>
    </row>
    <row r="123" spans="1:6" ht="12" customHeight="1">
      <c r="A123" s="18" t="s">
        <v>183</v>
      </c>
      <c r="B123" s="22" t="s">
        <v>72</v>
      </c>
      <c r="C123" s="18" t="s">
        <v>81</v>
      </c>
      <c r="D123" s="52">
        <v>1</v>
      </c>
      <c r="E123" s="19"/>
      <c r="F123" s="19">
        <f t="shared" si="7"/>
        <v>0</v>
      </c>
    </row>
    <row r="124" spans="1:6" ht="12" customHeight="1">
      <c r="A124" s="18" t="s">
        <v>184</v>
      </c>
      <c r="B124" s="22" t="s">
        <v>73</v>
      </c>
      <c r="C124" s="18" t="s">
        <v>78</v>
      </c>
      <c r="D124" s="52">
        <v>1</v>
      </c>
      <c r="E124" s="19"/>
      <c r="F124" s="19">
        <f t="shared" si="7"/>
        <v>0</v>
      </c>
    </row>
    <row r="125" spans="1:6" ht="12" customHeight="1">
      <c r="A125" s="18" t="s">
        <v>185</v>
      </c>
      <c r="B125" s="22" t="s">
        <v>73</v>
      </c>
      <c r="C125" s="18" t="s">
        <v>79</v>
      </c>
      <c r="D125" s="52">
        <v>1</v>
      </c>
      <c r="E125" s="19"/>
      <c r="F125" s="19">
        <f t="shared" si="7"/>
        <v>0</v>
      </c>
    </row>
    <row r="126" spans="1:6" ht="12" customHeight="1">
      <c r="A126" s="18" t="s">
        <v>186</v>
      </c>
      <c r="B126" s="22" t="s">
        <v>74</v>
      </c>
      <c r="C126" s="18" t="s">
        <v>81</v>
      </c>
      <c r="D126" s="52">
        <v>1</v>
      </c>
      <c r="E126" s="19"/>
      <c r="F126" s="19">
        <f t="shared" si="7"/>
        <v>0</v>
      </c>
    </row>
    <row r="127" spans="1:6" ht="12" customHeight="1">
      <c r="A127" s="55" t="s">
        <v>187</v>
      </c>
      <c r="B127" s="22" t="s">
        <v>74</v>
      </c>
      <c r="C127" s="18" t="s">
        <v>78</v>
      </c>
      <c r="D127" s="52">
        <v>1</v>
      </c>
      <c r="E127" s="19"/>
      <c r="F127" s="19">
        <f t="shared" si="7"/>
        <v>0</v>
      </c>
    </row>
    <row r="128" spans="1:6" ht="12" customHeight="1">
      <c r="A128" s="55" t="s">
        <v>188</v>
      </c>
      <c r="B128" s="22" t="s">
        <v>74</v>
      </c>
      <c r="C128" s="18" t="s">
        <v>79</v>
      </c>
      <c r="D128" s="52">
        <v>1</v>
      </c>
      <c r="E128" s="19"/>
      <c r="F128" s="19">
        <f t="shared" si="7"/>
        <v>0</v>
      </c>
    </row>
    <row r="129" spans="1:126" ht="12" customHeight="1">
      <c r="A129" s="55" t="s">
        <v>189</v>
      </c>
      <c r="B129" s="22" t="s">
        <v>75</v>
      </c>
      <c r="C129" s="18" t="s">
        <v>81</v>
      </c>
      <c r="D129" s="52">
        <v>1</v>
      </c>
      <c r="E129" s="19"/>
      <c r="F129" s="19">
        <f t="shared" si="7"/>
        <v>0</v>
      </c>
    </row>
    <row r="130" spans="1:126" ht="12" customHeight="1">
      <c r="A130" s="55" t="s">
        <v>190</v>
      </c>
      <c r="B130" s="22" t="s">
        <v>75</v>
      </c>
      <c r="C130" s="18" t="s">
        <v>78</v>
      </c>
      <c r="D130" s="52">
        <v>1</v>
      </c>
      <c r="E130" s="19"/>
      <c r="F130" s="19">
        <f t="shared" si="7"/>
        <v>0</v>
      </c>
    </row>
    <row r="131" spans="1:126" ht="12" customHeight="1">
      <c r="A131" s="18" t="s">
        <v>191</v>
      </c>
      <c r="B131" s="21" t="s">
        <v>75</v>
      </c>
      <c r="C131" s="18" t="s">
        <v>79</v>
      </c>
      <c r="D131" s="52">
        <v>1</v>
      </c>
      <c r="E131" s="19"/>
      <c r="F131" s="19">
        <f t="shared" si="7"/>
        <v>0</v>
      </c>
    </row>
    <row r="132" spans="1:126" ht="12" customHeight="1">
      <c r="A132" s="18" t="s">
        <v>192</v>
      </c>
      <c r="B132" s="21" t="s">
        <v>76</v>
      </c>
      <c r="C132" s="18" t="s">
        <v>80</v>
      </c>
      <c r="D132" s="52">
        <v>1</v>
      </c>
      <c r="E132" s="19"/>
      <c r="F132" s="19">
        <f t="shared" si="7"/>
        <v>0</v>
      </c>
    </row>
    <row r="133" spans="1:126" ht="12" customHeight="1">
      <c r="A133" s="57" t="s">
        <v>193</v>
      </c>
      <c r="B133" s="21" t="s">
        <v>170</v>
      </c>
      <c r="C133" s="18" t="s">
        <v>209</v>
      </c>
      <c r="D133" s="52">
        <v>1</v>
      </c>
      <c r="E133" s="19"/>
      <c r="F133" s="19">
        <f t="shared" si="7"/>
        <v>0</v>
      </c>
    </row>
    <row r="134" spans="1:126" ht="12" customHeight="1">
      <c r="A134" s="57" t="s">
        <v>194</v>
      </c>
      <c r="B134" s="21" t="s">
        <v>174</v>
      </c>
      <c r="C134" s="18" t="s">
        <v>80</v>
      </c>
      <c r="D134" s="52">
        <v>1</v>
      </c>
      <c r="E134" s="19"/>
      <c r="F134" s="19">
        <f t="shared" si="7"/>
        <v>0</v>
      </c>
    </row>
    <row r="135" spans="1:126" ht="12" customHeight="1">
      <c r="A135" s="57" t="s">
        <v>195</v>
      </c>
      <c r="B135" s="21" t="s">
        <v>175</v>
      </c>
      <c r="C135" s="18" t="s">
        <v>80</v>
      </c>
      <c r="D135" s="52">
        <v>1</v>
      </c>
      <c r="E135" s="19"/>
      <c r="F135" s="19">
        <f t="shared" si="7"/>
        <v>0</v>
      </c>
    </row>
    <row r="136" spans="1:126" ht="12" customHeight="1">
      <c r="A136" s="57" t="s">
        <v>196</v>
      </c>
      <c r="B136" s="21" t="s">
        <v>176</v>
      </c>
      <c r="C136" s="18" t="s">
        <v>80</v>
      </c>
      <c r="D136" s="52">
        <v>1</v>
      </c>
      <c r="E136" s="19"/>
      <c r="F136" s="19">
        <f t="shared" si="7"/>
        <v>0</v>
      </c>
    </row>
    <row r="137" spans="1:126" ht="12" customHeight="1">
      <c r="A137" s="57" t="s">
        <v>197</v>
      </c>
      <c r="B137" s="21" t="s">
        <v>177</v>
      </c>
      <c r="C137" s="18" t="s">
        <v>80</v>
      </c>
      <c r="D137" s="52">
        <v>1</v>
      </c>
      <c r="E137" s="19"/>
      <c r="F137" s="19">
        <f t="shared" si="7"/>
        <v>0</v>
      </c>
    </row>
    <row r="138" spans="1:126" ht="12" customHeight="1">
      <c r="A138" s="57" t="s">
        <v>198</v>
      </c>
      <c r="B138" s="21" t="s">
        <v>178</v>
      </c>
      <c r="C138" s="18" t="s">
        <v>80</v>
      </c>
      <c r="D138" s="52">
        <v>1</v>
      </c>
      <c r="E138" s="19"/>
      <c r="F138" s="19">
        <f t="shared" si="7"/>
        <v>0</v>
      </c>
    </row>
    <row r="139" spans="1:126" ht="12" customHeight="1">
      <c r="A139" s="57" t="s">
        <v>199</v>
      </c>
      <c r="B139" s="21" t="s">
        <v>179</v>
      </c>
      <c r="C139" s="18" t="s">
        <v>80</v>
      </c>
      <c r="D139" s="52">
        <v>1</v>
      </c>
      <c r="E139" s="19"/>
      <c r="F139" s="19">
        <f t="shared" si="7"/>
        <v>0</v>
      </c>
    </row>
    <row r="140" spans="1:126" ht="12" customHeight="1">
      <c r="A140" s="57" t="s">
        <v>200</v>
      </c>
      <c r="B140" s="21" t="s">
        <v>171</v>
      </c>
      <c r="C140" s="18" t="s">
        <v>80</v>
      </c>
      <c r="D140" s="52">
        <v>1</v>
      </c>
      <c r="E140" s="19"/>
      <c r="F140" s="19">
        <f t="shared" si="7"/>
        <v>0</v>
      </c>
    </row>
    <row r="141" spans="1:126" ht="12" customHeight="1">
      <c r="A141" s="58" t="s">
        <v>216</v>
      </c>
      <c r="B141" s="21" t="s">
        <v>219</v>
      </c>
      <c r="C141" s="18" t="s">
        <v>80</v>
      </c>
      <c r="D141" s="52">
        <v>1</v>
      </c>
      <c r="E141" s="19"/>
      <c r="F141" s="24">
        <f t="shared" si="7"/>
        <v>0</v>
      </c>
    </row>
    <row r="142" spans="1:126" s="23" customFormat="1" ht="12" customHeight="1">
      <c r="A142" s="58" t="s">
        <v>217</v>
      </c>
      <c r="B142" s="21" t="s">
        <v>219</v>
      </c>
      <c r="C142" s="18" t="s">
        <v>78</v>
      </c>
      <c r="D142" s="52">
        <v>1</v>
      </c>
      <c r="E142" s="19"/>
      <c r="F142" s="24">
        <f t="shared" si="7"/>
        <v>0</v>
      </c>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3"/>
      <c r="AP142" s="3"/>
      <c r="AQ142" s="3"/>
      <c r="AR142" s="3"/>
      <c r="AS142" s="3"/>
      <c r="AT142" s="3"/>
      <c r="AU142" s="3"/>
      <c r="AV142" s="3"/>
      <c r="AW142" s="3"/>
      <c r="AX142" s="3"/>
      <c r="AY142" s="3"/>
      <c r="AZ142" s="3"/>
      <c r="BA142" s="3"/>
      <c r="BB142" s="3"/>
      <c r="BC142" s="3"/>
      <c r="BD142" s="3"/>
      <c r="BE142" s="3"/>
      <c r="BF142" s="3"/>
      <c r="BG142" s="3"/>
      <c r="BH142" s="3"/>
      <c r="BI142" s="3"/>
      <c r="BJ142" s="3"/>
      <c r="BK142" s="3"/>
      <c r="BL142" s="3"/>
      <c r="BM142" s="3"/>
      <c r="BN142" s="3"/>
      <c r="BO142" s="3"/>
      <c r="BP142" s="3"/>
      <c r="BQ142" s="3"/>
      <c r="BR142" s="3"/>
      <c r="BS142" s="3"/>
      <c r="BT142" s="3"/>
      <c r="BU142" s="3"/>
      <c r="BV142" s="3"/>
      <c r="BW142" s="3"/>
      <c r="BX142" s="3"/>
      <c r="BY142" s="3"/>
      <c r="BZ142" s="3"/>
      <c r="CA142" s="3"/>
      <c r="CB142" s="3"/>
      <c r="CC142" s="3"/>
      <c r="CD142" s="3"/>
      <c r="CE142" s="3"/>
      <c r="CF142" s="3"/>
      <c r="CG142" s="3"/>
      <c r="CH142" s="3"/>
      <c r="CI142" s="3"/>
      <c r="CJ142" s="3"/>
      <c r="CK142" s="3"/>
      <c r="CL142" s="3"/>
      <c r="CM142" s="3"/>
      <c r="CN142" s="3"/>
      <c r="CO142" s="3"/>
      <c r="CP142" s="3"/>
      <c r="CQ142" s="3"/>
      <c r="CR142" s="3"/>
      <c r="CS142" s="3"/>
      <c r="CT142" s="3"/>
      <c r="CU142" s="3"/>
      <c r="CV142" s="3"/>
      <c r="CW142" s="3"/>
      <c r="CX142" s="3"/>
      <c r="CY142" s="3"/>
      <c r="CZ142" s="3"/>
      <c r="DA142" s="3"/>
      <c r="DB142" s="3"/>
      <c r="DC142" s="3"/>
      <c r="DD142" s="3"/>
      <c r="DE142" s="3"/>
      <c r="DF142" s="3"/>
      <c r="DG142" s="3"/>
      <c r="DH142" s="3"/>
      <c r="DI142" s="3"/>
      <c r="DJ142" s="3"/>
      <c r="DK142" s="3"/>
      <c r="DL142" s="3"/>
      <c r="DM142" s="3"/>
      <c r="DN142" s="3"/>
      <c r="DO142" s="3"/>
      <c r="DP142" s="3"/>
      <c r="DQ142" s="3"/>
      <c r="DR142" s="3"/>
      <c r="DS142" s="3"/>
      <c r="DT142" s="3"/>
      <c r="DU142" s="3"/>
      <c r="DV142" s="3"/>
    </row>
    <row r="143" spans="1:126" s="23" customFormat="1" ht="12" customHeight="1">
      <c r="A143" s="58" t="s">
        <v>218</v>
      </c>
      <c r="B143" s="21" t="s">
        <v>219</v>
      </c>
      <c r="C143" s="18" t="s">
        <v>79</v>
      </c>
      <c r="D143" s="52">
        <v>1</v>
      </c>
      <c r="E143" s="19"/>
      <c r="F143" s="24">
        <f t="shared" si="7"/>
        <v>0</v>
      </c>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3"/>
      <c r="AP143" s="3"/>
      <c r="AQ143" s="3"/>
      <c r="AR143" s="3"/>
      <c r="AS143" s="3"/>
      <c r="AT143" s="3"/>
      <c r="AU143" s="3"/>
      <c r="AV143" s="3"/>
      <c r="AW143" s="3"/>
      <c r="AX143" s="3"/>
      <c r="AY143" s="3"/>
      <c r="AZ143" s="3"/>
      <c r="BA143" s="3"/>
      <c r="BB143" s="3"/>
      <c r="BC143" s="3"/>
      <c r="BD143" s="3"/>
      <c r="BE143" s="3"/>
      <c r="BF143" s="3"/>
      <c r="BG143" s="3"/>
      <c r="BH143" s="3"/>
      <c r="BI143" s="3"/>
      <c r="BJ143" s="3"/>
      <c r="BK143" s="3"/>
      <c r="BL143" s="3"/>
      <c r="BM143" s="3"/>
      <c r="BN143" s="3"/>
      <c r="BO143" s="3"/>
      <c r="BP143" s="3"/>
      <c r="BQ143" s="3"/>
      <c r="BR143" s="3"/>
      <c r="BS143" s="3"/>
      <c r="BT143" s="3"/>
      <c r="BU143" s="3"/>
      <c r="BV143" s="3"/>
      <c r="BW143" s="3"/>
      <c r="BX143" s="3"/>
      <c r="BY143" s="3"/>
      <c r="BZ143" s="3"/>
      <c r="CA143" s="3"/>
      <c r="CB143" s="3"/>
      <c r="CC143" s="3"/>
      <c r="CD143" s="3"/>
      <c r="CE143" s="3"/>
      <c r="CF143" s="3"/>
      <c r="CG143" s="3"/>
      <c r="CH143" s="3"/>
      <c r="CI143" s="3"/>
      <c r="CJ143" s="3"/>
      <c r="CK143" s="3"/>
      <c r="CL143" s="3"/>
      <c r="CM143" s="3"/>
      <c r="CN143" s="3"/>
      <c r="CO143" s="3"/>
      <c r="CP143" s="3"/>
      <c r="CQ143" s="3"/>
      <c r="CR143" s="3"/>
      <c r="CS143" s="3"/>
      <c r="CT143" s="3"/>
      <c r="CU143" s="3"/>
      <c r="CV143" s="3"/>
      <c r="CW143" s="3"/>
      <c r="CX143" s="3"/>
      <c r="CY143" s="3"/>
      <c r="CZ143" s="3"/>
      <c r="DA143" s="3"/>
      <c r="DB143" s="3"/>
      <c r="DC143" s="3"/>
      <c r="DD143" s="3"/>
      <c r="DE143" s="3"/>
      <c r="DF143" s="3"/>
      <c r="DG143" s="3"/>
      <c r="DH143" s="3"/>
      <c r="DI143" s="3"/>
      <c r="DJ143" s="3"/>
      <c r="DK143" s="3"/>
      <c r="DL143" s="3"/>
      <c r="DM143" s="3"/>
      <c r="DN143" s="3"/>
      <c r="DO143" s="3"/>
      <c r="DP143" s="3"/>
      <c r="DQ143" s="3"/>
      <c r="DR143" s="3"/>
      <c r="DS143" s="3"/>
      <c r="DT143" s="3"/>
      <c r="DU143" s="3"/>
      <c r="DV143" s="3"/>
    </row>
    <row r="144" spans="1:126" s="23" customFormat="1" ht="18.600000000000001" customHeight="1">
      <c r="A144" s="79" t="s">
        <v>225</v>
      </c>
      <c r="B144" s="80"/>
      <c r="C144" s="80"/>
      <c r="D144" s="80"/>
      <c r="E144" s="81"/>
      <c r="F144" s="20">
        <f>SUM(F119:F143)</f>
        <v>0</v>
      </c>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3"/>
      <c r="AP144" s="3"/>
      <c r="AQ144" s="3"/>
      <c r="AR144" s="3"/>
      <c r="AS144" s="3"/>
      <c r="AT144" s="3"/>
      <c r="AU144" s="3"/>
      <c r="AV144" s="3"/>
      <c r="AW144" s="3"/>
      <c r="AX144" s="3"/>
      <c r="AY144" s="3"/>
      <c r="AZ144" s="3"/>
      <c r="BA144" s="3"/>
      <c r="BB144" s="3"/>
      <c r="BC144" s="3"/>
      <c r="BD144" s="3"/>
      <c r="BE144" s="3"/>
      <c r="BF144" s="3"/>
      <c r="BG144" s="3"/>
      <c r="BH144" s="3"/>
      <c r="BI144" s="3"/>
      <c r="BJ144" s="3"/>
      <c r="BK144" s="3"/>
      <c r="BL144" s="3"/>
      <c r="BM144" s="3"/>
      <c r="BN144" s="3"/>
      <c r="BO144" s="3"/>
      <c r="BP144" s="3"/>
      <c r="BQ144" s="3"/>
      <c r="BR144" s="3"/>
      <c r="BS144" s="3"/>
      <c r="BT144" s="3"/>
      <c r="BU144" s="3"/>
      <c r="BV144" s="3"/>
      <c r="BW144" s="3"/>
      <c r="BX144" s="3"/>
      <c r="BY144" s="3"/>
      <c r="BZ144" s="3"/>
      <c r="CA144" s="3"/>
      <c r="CB144" s="3"/>
      <c r="CC144" s="3"/>
      <c r="CD144" s="3"/>
      <c r="CE144" s="3"/>
      <c r="CF144" s="3"/>
      <c r="CG144" s="3"/>
      <c r="CH144" s="3"/>
      <c r="CI144" s="3"/>
      <c r="CJ144" s="3"/>
      <c r="CK144" s="3"/>
      <c r="CL144" s="3"/>
      <c r="CM144" s="3"/>
      <c r="CN144" s="3"/>
      <c r="CO144" s="3"/>
      <c r="CP144" s="3"/>
      <c r="CQ144" s="3"/>
      <c r="CR144" s="3"/>
      <c r="CS144" s="3"/>
      <c r="CT144" s="3"/>
      <c r="CU144" s="3"/>
      <c r="CV144" s="3"/>
      <c r="CW144" s="3"/>
      <c r="CX144" s="3"/>
      <c r="CY144" s="3"/>
      <c r="CZ144" s="3"/>
      <c r="DA144" s="3"/>
      <c r="DB144" s="3"/>
      <c r="DC144" s="3"/>
      <c r="DD144" s="3"/>
      <c r="DE144" s="3"/>
      <c r="DF144" s="3"/>
      <c r="DG144" s="3"/>
      <c r="DH144" s="3"/>
      <c r="DI144" s="3"/>
      <c r="DJ144" s="3"/>
      <c r="DK144" s="3"/>
      <c r="DL144" s="3"/>
      <c r="DM144" s="3"/>
      <c r="DN144" s="3"/>
      <c r="DO144" s="3"/>
      <c r="DP144" s="3"/>
      <c r="DQ144" s="3"/>
      <c r="DR144" s="3"/>
      <c r="DS144" s="3"/>
      <c r="DT144" s="3"/>
      <c r="DU144" s="3"/>
      <c r="DV144" s="3"/>
    </row>
    <row r="145" spans="1:6" ht="12" customHeight="1">
      <c r="A145" s="45"/>
      <c r="B145" s="46"/>
      <c r="C145" s="45"/>
      <c r="D145" s="45"/>
      <c r="E145" s="47"/>
      <c r="F145" s="48"/>
    </row>
    <row r="146" spans="1:6" ht="12" customHeight="1">
      <c r="A146" s="59"/>
      <c r="B146" s="59"/>
      <c r="C146" s="59"/>
      <c r="D146" s="59"/>
      <c r="E146" s="59"/>
      <c r="F146" s="59"/>
    </row>
    <row r="147" spans="1:6" ht="12" customHeight="1">
      <c r="A147" s="59"/>
      <c r="B147" s="59"/>
      <c r="C147" s="59"/>
      <c r="D147" s="59"/>
      <c r="E147" s="59"/>
      <c r="F147" s="59"/>
    </row>
  </sheetData>
  <mergeCells count="31">
    <mergeCell ref="A147:F147"/>
    <mergeCell ref="B113:F113"/>
    <mergeCell ref="A114:F114"/>
    <mergeCell ref="A116:F116"/>
    <mergeCell ref="A117:F117"/>
    <mergeCell ref="A144:E144"/>
    <mergeCell ref="A146:F146"/>
    <mergeCell ref="A112:F112"/>
    <mergeCell ref="A43:F43"/>
    <mergeCell ref="A59:E59"/>
    <mergeCell ref="A61:F61"/>
    <mergeCell ref="A74:E74"/>
    <mergeCell ref="A75:F75"/>
    <mergeCell ref="A90:E90"/>
    <mergeCell ref="A91:F91"/>
    <mergeCell ref="A107:E107"/>
    <mergeCell ref="A109:F109"/>
    <mergeCell ref="A110:D110"/>
    <mergeCell ref="E110:F110"/>
    <mergeCell ref="A42:E42"/>
    <mergeCell ref="B1:F4"/>
    <mergeCell ref="B7:F7"/>
    <mergeCell ref="B9:F9"/>
    <mergeCell ref="A11:F11"/>
    <mergeCell ref="A12:F15"/>
    <mergeCell ref="A16:F16"/>
    <mergeCell ref="A17:F17"/>
    <mergeCell ref="A26:E26"/>
    <mergeCell ref="A27:F27"/>
    <mergeCell ref="A36:E36"/>
    <mergeCell ref="A37:F37"/>
  </mergeCells>
  <dataValidations count="2">
    <dataValidation allowBlank="1" showErrorMessage="1" prompt="Initial Mobilization – Including Five-Stage Decon (with shower &amp; loadout) GFCI electric panel, (Includes all required components to install and remove temporary power hookup). (Includes Extension Power Cords)  _x000a_" sqref="B19" xr:uid="{2CB0D304-2430-4862-8367-9E53960DC3E0}"/>
    <dataValidation allowBlank="1" showErrorMessage="1" sqref="B20:B25 B63:B69 B71:B73 B77:B89" xr:uid="{F1D7F571-3F16-496E-B1A9-D7D2E3D8A63F}"/>
  </dataValidations>
  <pageMargins left="0.7" right="0.7" top="0.75" bottom="0.75" header="0.3" footer="0.3"/>
  <drawing r:id="rId1"/>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420C82D-D4DB-4FBB-B4A9-E72B283778DF}">
  <dimension ref="A1:DV147"/>
  <sheetViews>
    <sheetView topLeftCell="A15" workbookViewId="0">
      <selection activeCell="A110" sqref="A110:D110"/>
    </sheetView>
  </sheetViews>
  <sheetFormatPr defaultColWidth="9.140625" defaultRowHeight="12.95" customHeight="1"/>
  <cols>
    <col min="1" max="1" width="17.5703125" style="3" customWidth="1"/>
    <col min="2" max="2" width="45.140625" style="9" customWidth="1"/>
    <col min="3" max="3" width="12.5703125" style="3" customWidth="1"/>
    <col min="4" max="4" width="10.5703125" style="3" customWidth="1"/>
    <col min="5" max="5" width="14.85546875" style="41" customWidth="1"/>
    <col min="6" max="6" width="20.85546875" style="42" customWidth="1"/>
    <col min="7" max="16384" width="9.140625" style="3"/>
  </cols>
  <sheetData>
    <row r="1" spans="1:6" ht="12.95" customHeight="1">
      <c r="A1" s="2"/>
      <c r="B1" s="117" t="s">
        <v>240</v>
      </c>
      <c r="C1" s="117"/>
      <c r="D1" s="117"/>
      <c r="E1" s="117"/>
      <c r="F1" s="118"/>
    </row>
    <row r="2" spans="1:6" ht="12.95" customHeight="1">
      <c r="A2" s="4"/>
      <c r="B2" s="119"/>
      <c r="C2" s="119"/>
      <c r="D2" s="119"/>
      <c r="E2" s="119"/>
      <c r="F2" s="120"/>
    </row>
    <row r="3" spans="1:6" s="5" customFormat="1" ht="12.95" customHeight="1">
      <c r="A3" s="4"/>
      <c r="B3" s="119"/>
      <c r="C3" s="119"/>
      <c r="D3" s="119"/>
      <c r="E3" s="119"/>
      <c r="F3" s="120"/>
    </row>
    <row r="4" spans="1:6" ht="12.95" customHeight="1">
      <c r="A4" s="4"/>
      <c r="B4" s="119"/>
      <c r="C4" s="119"/>
      <c r="D4" s="119"/>
      <c r="E4" s="119"/>
      <c r="F4" s="120"/>
    </row>
    <row r="5" spans="1:6" ht="12.95" customHeight="1">
      <c r="A5" s="4"/>
      <c r="B5" s="6"/>
      <c r="C5" s="6"/>
      <c r="D5" s="6"/>
      <c r="E5" s="7"/>
      <c r="F5" s="8"/>
    </row>
    <row r="6" spans="1:6" ht="12.95" customHeight="1">
      <c r="A6" s="4"/>
      <c r="D6" s="10"/>
      <c r="E6" s="11"/>
      <c r="F6" s="12"/>
    </row>
    <row r="7" spans="1:6" ht="12.95" customHeight="1">
      <c r="A7" s="44" t="s">
        <v>0</v>
      </c>
      <c r="B7" s="108"/>
      <c r="C7" s="108"/>
      <c r="D7" s="108"/>
      <c r="E7" s="108"/>
      <c r="F7" s="109"/>
    </row>
    <row r="8" spans="1:6" ht="12.95" customHeight="1">
      <c r="A8" s="43"/>
      <c r="D8" s="10"/>
      <c r="E8" s="11"/>
      <c r="F8" s="12"/>
    </row>
    <row r="9" spans="1:6" ht="12.95" customHeight="1">
      <c r="A9" s="44" t="s">
        <v>1</v>
      </c>
      <c r="B9" s="95" t="s">
        <v>231</v>
      </c>
      <c r="C9" s="95"/>
      <c r="D9" s="95"/>
      <c r="E9" s="95"/>
      <c r="F9" s="96"/>
    </row>
    <row r="10" spans="1:6" ht="12.95" customHeight="1">
      <c r="A10" s="4"/>
      <c r="D10" s="10"/>
      <c r="E10" s="11"/>
      <c r="F10" s="12"/>
    </row>
    <row r="11" spans="1:6" ht="12.95" customHeight="1">
      <c r="A11" s="97" t="s">
        <v>9</v>
      </c>
      <c r="B11" s="98"/>
      <c r="C11" s="98"/>
      <c r="D11" s="98"/>
      <c r="E11" s="98"/>
      <c r="F11" s="99"/>
    </row>
    <row r="12" spans="1:6" ht="12.95" customHeight="1">
      <c r="A12" s="100" t="s">
        <v>12</v>
      </c>
      <c r="B12" s="101"/>
      <c r="C12" s="101"/>
      <c r="D12" s="101"/>
      <c r="E12" s="101"/>
      <c r="F12" s="102"/>
    </row>
    <row r="13" spans="1:6" ht="12.95" customHeight="1">
      <c r="A13" s="100"/>
      <c r="B13" s="101"/>
      <c r="C13" s="101"/>
      <c r="D13" s="101"/>
      <c r="E13" s="101"/>
      <c r="F13" s="102"/>
    </row>
    <row r="14" spans="1:6" ht="12.95" customHeight="1">
      <c r="A14" s="100"/>
      <c r="B14" s="101"/>
      <c r="C14" s="101"/>
      <c r="D14" s="101"/>
      <c r="E14" s="101"/>
      <c r="F14" s="102"/>
    </row>
    <row r="15" spans="1:6" ht="207.6" customHeight="1">
      <c r="A15" s="103"/>
      <c r="B15" s="104"/>
      <c r="C15" s="104"/>
      <c r="D15" s="104"/>
      <c r="E15" s="104"/>
      <c r="F15" s="105"/>
    </row>
    <row r="16" spans="1:6" s="1" customFormat="1" ht="12.95" customHeight="1">
      <c r="A16" s="130" t="s">
        <v>234</v>
      </c>
      <c r="B16" s="131"/>
      <c r="C16" s="131"/>
      <c r="D16" s="131"/>
      <c r="E16" s="131"/>
      <c r="F16" s="131"/>
    </row>
    <row r="17" spans="1:126" ht="12.95" customHeight="1">
      <c r="A17" s="77" t="s">
        <v>204</v>
      </c>
      <c r="B17" s="78"/>
      <c r="C17" s="78"/>
      <c r="D17" s="78"/>
      <c r="E17" s="78"/>
      <c r="F17" s="78"/>
    </row>
    <row r="18" spans="1:126" ht="12.95" customHeight="1">
      <c r="A18" s="13" t="s">
        <v>2</v>
      </c>
      <c r="B18" s="14" t="s">
        <v>3</v>
      </c>
      <c r="C18" s="14" t="s">
        <v>10</v>
      </c>
      <c r="D18" s="14" t="s">
        <v>8</v>
      </c>
      <c r="E18" s="15" t="s">
        <v>4</v>
      </c>
      <c r="F18" s="16" t="s">
        <v>11</v>
      </c>
    </row>
    <row r="19" spans="1:126" ht="12.95" customHeight="1">
      <c r="A19" s="18" t="s">
        <v>88</v>
      </c>
      <c r="B19" s="17" t="s">
        <v>13</v>
      </c>
      <c r="C19" s="18" t="s">
        <v>18</v>
      </c>
      <c r="D19" s="52">
        <v>1</v>
      </c>
      <c r="E19" s="19"/>
      <c r="F19" s="19">
        <f>E19*D19</f>
        <v>0</v>
      </c>
    </row>
    <row r="20" spans="1:126" ht="12.95" customHeight="1">
      <c r="A20" s="18" t="s">
        <v>89</v>
      </c>
      <c r="B20" s="17" t="s">
        <v>14</v>
      </c>
      <c r="C20" s="18" t="s">
        <v>18</v>
      </c>
      <c r="D20" s="52">
        <v>1</v>
      </c>
      <c r="E20" s="19"/>
      <c r="F20" s="19">
        <f t="shared" ref="F20:F25" si="0">E20*D20</f>
        <v>0</v>
      </c>
    </row>
    <row r="21" spans="1:126" ht="12.95" customHeight="1">
      <c r="A21" s="18" t="s">
        <v>90</v>
      </c>
      <c r="B21" s="17" t="s">
        <v>15</v>
      </c>
      <c r="C21" s="18" t="s">
        <v>18</v>
      </c>
      <c r="D21" s="52">
        <v>1</v>
      </c>
      <c r="E21" s="19"/>
      <c r="F21" s="19">
        <f t="shared" si="0"/>
        <v>0</v>
      </c>
    </row>
    <row r="22" spans="1:126" ht="12.95" customHeight="1">
      <c r="A22" s="18" t="s">
        <v>91</v>
      </c>
      <c r="B22" s="17" t="s">
        <v>16</v>
      </c>
      <c r="C22" s="18" t="s">
        <v>18</v>
      </c>
      <c r="D22" s="52">
        <v>1</v>
      </c>
      <c r="E22" s="19"/>
      <c r="F22" s="19">
        <f t="shared" si="0"/>
        <v>0</v>
      </c>
    </row>
    <row r="23" spans="1:126" ht="12.95" customHeight="1">
      <c r="A23" s="18" t="s">
        <v>92</v>
      </c>
      <c r="B23" s="17" t="s">
        <v>230</v>
      </c>
      <c r="C23" s="18" t="s">
        <v>18</v>
      </c>
      <c r="D23" s="52">
        <v>1</v>
      </c>
      <c r="E23" s="19"/>
      <c r="F23" s="19">
        <f t="shared" si="0"/>
        <v>0</v>
      </c>
    </row>
    <row r="24" spans="1:126" ht="12.95" customHeight="1">
      <c r="A24" s="18" t="s">
        <v>93</v>
      </c>
      <c r="B24" s="17" t="s">
        <v>17</v>
      </c>
      <c r="C24" s="18" t="s">
        <v>18</v>
      </c>
      <c r="D24" s="52">
        <v>1</v>
      </c>
      <c r="E24" s="19"/>
      <c r="F24" s="19">
        <f t="shared" si="0"/>
        <v>0</v>
      </c>
    </row>
    <row r="25" spans="1:126" ht="12.95" customHeight="1">
      <c r="A25" s="18" t="s">
        <v>94</v>
      </c>
      <c r="B25" s="17" t="s">
        <v>87</v>
      </c>
      <c r="C25" s="18" t="s">
        <v>18</v>
      </c>
      <c r="D25" s="52">
        <v>1</v>
      </c>
      <c r="E25" s="19"/>
      <c r="F25" s="19">
        <f t="shared" si="0"/>
        <v>0</v>
      </c>
    </row>
    <row r="26" spans="1:126" ht="12.95" customHeight="1">
      <c r="A26" s="63" t="s">
        <v>19</v>
      </c>
      <c r="B26" s="64"/>
      <c r="C26" s="64"/>
      <c r="D26" s="64"/>
      <c r="E26" s="64"/>
      <c r="F26" s="20">
        <f>SUM(F19:F25)</f>
        <v>0</v>
      </c>
    </row>
    <row r="27" spans="1:126" ht="12.95" customHeight="1">
      <c r="A27" s="77" t="s">
        <v>205</v>
      </c>
      <c r="B27" s="78"/>
      <c r="C27" s="78"/>
      <c r="D27" s="78"/>
      <c r="E27" s="78"/>
      <c r="F27" s="78"/>
    </row>
    <row r="28" spans="1:126" ht="12.95" customHeight="1">
      <c r="A28" s="13" t="s">
        <v>2</v>
      </c>
      <c r="B28" s="14" t="s">
        <v>3</v>
      </c>
      <c r="C28" s="14" t="s">
        <v>10</v>
      </c>
      <c r="D28" s="14" t="s">
        <v>8</v>
      </c>
      <c r="E28" s="15" t="s">
        <v>4</v>
      </c>
      <c r="F28" s="16" t="s">
        <v>11</v>
      </c>
    </row>
    <row r="29" spans="1:126" ht="12.95" customHeight="1">
      <c r="A29" s="18" t="s">
        <v>95</v>
      </c>
      <c r="B29" s="21" t="s">
        <v>61</v>
      </c>
      <c r="C29" s="18" t="s">
        <v>68</v>
      </c>
      <c r="D29" s="52">
        <v>1</v>
      </c>
      <c r="E29" s="19"/>
      <c r="F29" s="19">
        <f>E29*D29</f>
        <v>0</v>
      </c>
    </row>
    <row r="30" spans="1:126" ht="12.95" customHeight="1">
      <c r="A30" s="18" t="s">
        <v>96</v>
      </c>
      <c r="B30" s="21" t="s">
        <v>62</v>
      </c>
      <c r="C30" s="18" t="s">
        <v>68</v>
      </c>
      <c r="D30" s="52">
        <v>1</v>
      </c>
      <c r="E30" s="19"/>
      <c r="F30" s="19">
        <f t="shared" ref="F30:F35" si="1">E30*D30</f>
        <v>0</v>
      </c>
    </row>
    <row r="31" spans="1:126" ht="12.95" customHeight="1">
      <c r="A31" s="18" t="s">
        <v>97</v>
      </c>
      <c r="B31" s="22" t="s">
        <v>63</v>
      </c>
      <c r="C31" s="18" t="s">
        <v>68</v>
      </c>
      <c r="D31" s="52">
        <v>1</v>
      </c>
      <c r="E31" s="19"/>
      <c r="F31" s="19">
        <f t="shared" si="1"/>
        <v>0</v>
      </c>
    </row>
    <row r="32" spans="1:126" s="23" customFormat="1" ht="12.95" customHeight="1">
      <c r="A32" s="18" t="s">
        <v>98</v>
      </c>
      <c r="B32" s="22" t="s">
        <v>64</v>
      </c>
      <c r="C32" s="18" t="s">
        <v>68</v>
      </c>
      <c r="D32" s="52">
        <v>1</v>
      </c>
      <c r="E32" s="19"/>
      <c r="F32" s="19">
        <f t="shared" si="1"/>
        <v>0</v>
      </c>
      <c r="G32" s="3"/>
      <c r="H32" s="3"/>
      <c r="I32" s="3"/>
      <c r="J32" s="3"/>
      <c r="K32" s="3"/>
      <c r="L32" s="3"/>
      <c r="M32" s="3"/>
      <c r="N32" s="3"/>
      <c r="O32" s="3"/>
      <c r="P32" s="3"/>
      <c r="Q32" s="3"/>
      <c r="R32" s="3"/>
      <c r="S32" s="3"/>
      <c r="T32" s="3"/>
      <c r="U32" s="3"/>
      <c r="V32" s="3"/>
      <c r="W32" s="3"/>
      <c r="X32" s="3"/>
      <c r="Y32" s="3"/>
      <c r="Z32" s="3"/>
      <c r="AA32" s="3"/>
      <c r="AB32" s="3"/>
      <c r="AC32" s="3"/>
      <c r="AD32" s="3"/>
      <c r="AE32" s="3"/>
      <c r="AF32" s="3"/>
      <c r="AG32" s="3"/>
      <c r="AH32" s="3"/>
      <c r="AI32" s="3"/>
      <c r="AJ32" s="3"/>
      <c r="AK32" s="3"/>
      <c r="AL32" s="3"/>
      <c r="AM32" s="3"/>
      <c r="AN32" s="3"/>
      <c r="AO32" s="3"/>
      <c r="AP32" s="3"/>
      <c r="AQ32" s="3"/>
      <c r="AR32" s="3"/>
      <c r="AS32" s="3"/>
      <c r="AT32" s="3"/>
      <c r="AU32" s="3"/>
      <c r="AV32" s="3"/>
      <c r="AW32" s="3"/>
      <c r="AX32" s="3"/>
      <c r="AY32" s="3"/>
      <c r="AZ32" s="3"/>
      <c r="BA32" s="3"/>
      <c r="BB32" s="3"/>
      <c r="BC32" s="3"/>
      <c r="BD32" s="3"/>
      <c r="BE32" s="3"/>
      <c r="BF32" s="3"/>
      <c r="BG32" s="3"/>
      <c r="BH32" s="3"/>
      <c r="BI32" s="3"/>
      <c r="BJ32" s="3"/>
      <c r="BK32" s="3"/>
      <c r="BL32" s="3"/>
      <c r="BM32" s="3"/>
      <c r="BN32" s="3"/>
      <c r="BO32" s="3"/>
      <c r="BP32" s="3"/>
      <c r="BQ32" s="3"/>
      <c r="BR32" s="3"/>
      <c r="BS32" s="3"/>
      <c r="BT32" s="3"/>
      <c r="BU32" s="3"/>
      <c r="BV32" s="3"/>
      <c r="BW32" s="3"/>
      <c r="BX32" s="3"/>
      <c r="BY32" s="3"/>
      <c r="BZ32" s="3"/>
      <c r="CA32" s="3"/>
      <c r="CB32" s="3"/>
      <c r="CC32" s="3"/>
      <c r="CD32" s="3"/>
      <c r="CE32" s="3"/>
      <c r="CF32" s="3"/>
      <c r="CG32" s="3"/>
      <c r="CH32" s="3"/>
      <c r="CI32" s="3"/>
      <c r="CJ32" s="3"/>
      <c r="CK32" s="3"/>
      <c r="CL32" s="3"/>
      <c r="CM32" s="3"/>
      <c r="CN32" s="3"/>
      <c r="CO32" s="3"/>
      <c r="CP32" s="3"/>
      <c r="CQ32" s="3"/>
      <c r="CR32" s="3"/>
      <c r="CS32" s="3"/>
      <c r="CT32" s="3"/>
      <c r="CU32" s="3"/>
      <c r="CV32" s="3"/>
      <c r="CW32" s="3"/>
      <c r="CX32" s="3"/>
      <c r="CY32" s="3"/>
      <c r="CZ32" s="3"/>
      <c r="DA32" s="3"/>
      <c r="DB32" s="3"/>
      <c r="DC32" s="3"/>
      <c r="DD32" s="3"/>
      <c r="DE32" s="3"/>
      <c r="DF32" s="3"/>
      <c r="DG32" s="3"/>
      <c r="DH32" s="3"/>
      <c r="DI32" s="3"/>
      <c r="DJ32" s="3"/>
      <c r="DK32" s="3"/>
      <c r="DL32" s="3"/>
      <c r="DM32" s="3"/>
      <c r="DN32" s="3"/>
      <c r="DO32" s="3"/>
      <c r="DP32" s="3"/>
      <c r="DQ32" s="3"/>
      <c r="DR32" s="3"/>
      <c r="DS32" s="3"/>
      <c r="DT32" s="3"/>
      <c r="DU32" s="3"/>
      <c r="DV32" s="3"/>
    </row>
    <row r="33" spans="1:126" s="23" customFormat="1" ht="12.95" customHeight="1">
      <c r="A33" s="18" t="s">
        <v>99</v>
      </c>
      <c r="B33" s="22" t="s">
        <v>65</v>
      </c>
      <c r="C33" s="18" t="s">
        <v>68</v>
      </c>
      <c r="D33" s="52">
        <v>1</v>
      </c>
      <c r="E33" s="19"/>
      <c r="F33" s="19">
        <f t="shared" si="1"/>
        <v>0</v>
      </c>
      <c r="G33" s="3"/>
      <c r="H33" s="3"/>
      <c r="I33" s="3"/>
      <c r="J33" s="3"/>
      <c r="K33" s="3"/>
      <c r="L33" s="3"/>
      <c r="M33" s="3"/>
      <c r="N33" s="3"/>
      <c r="O33" s="3"/>
      <c r="P33" s="3"/>
      <c r="Q33" s="3"/>
      <c r="R33" s="3"/>
      <c r="S33" s="3"/>
      <c r="T33" s="3"/>
      <c r="U33" s="3"/>
      <c r="V33" s="3"/>
      <c r="W33" s="3"/>
      <c r="X33" s="3"/>
      <c r="Y33" s="3"/>
      <c r="Z33" s="3"/>
      <c r="AA33" s="3"/>
      <c r="AB33" s="3"/>
      <c r="AC33" s="3"/>
      <c r="AD33" s="3"/>
      <c r="AE33" s="3"/>
      <c r="AF33" s="3"/>
      <c r="AG33" s="3"/>
      <c r="AH33" s="3"/>
      <c r="AI33" s="3"/>
      <c r="AJ33" s="3"/>
      <c r="AK33" s="3"/>
      <c r="AL33" s="3"/>
      <c r="AM33" s="3"/>
      <c r="AN33" s="3"/>
      <c r="AO33" s="3"/>
      <c r="AP33" s="3"/>
      <c r="AQ33" s="3"/>
      <c r="AR33" s="3"/>
      <c r="AS33" s="3"/>
      <c r="AT33" s="3"/>
      <c r="AU33" s="3"/>
      <c r="AV33" s="3"/>
      <c r="AW33" s="3"/>
      <c r="AX33" s="3"/>
      <c r="AY33" s="3"/>
      <c r="AZ33" s="3"/>
      <c r="BA33" s="3"/>
      <c r="BB33" s="3"/>
      <c r="BC33" s="3"/>
      <c r="BD33" s="3"/>
      <c r="BE33" s="3"/>
      <c r="BF33" s="3"/>
      <c r="BG33" s="3"/>
      <c r="BH33" s="3"/>
      <c r="BI33" s="3"/>
      <c r="BJ33" s="3"/>
      <c r="BK33" s="3"/>
      <c r="BL33" s="3"/>
      <c r="BM33" s="3"/>
      <c r="BN33" s="3"/>
      <c r="BO33" s="3"/>
      <c r="BP33" s="3"/>
      <c r="BQ33" s="3"/>
      <c r="BR33" s="3"/>
      <c r="BS33" s="3"/>
      <c r="BT33" s="3"/>
      <c r="BU33" s="3"/>
      <c r="BV33" s="3"/>
      <c r="BW33" s="3"/>
      <c r="BX33" s="3"/>
      <c r="BY33" s="3"/>
      <c r="BZ33" s="3"/>
      <c r="CA33" s="3"/>
      <c r="CB33" s="3"/>
      <c r="CC33" s="3"/>
      <c r="CD33" s="3"/>
      <c r="CE33" s="3"/>
      <c r="CF33" s="3"/>
      <c r="CG33" s="3"/>
      <c r="CH33" s="3"/>
      <c r="CI33" s="3"/>
      <c r="CJ33" s="3"/>
      <c r="CK33" s="3"/>
      <c r="CL33" s="3"/>
      <c r="CM33" s="3"/>
      <c r="CN33" s="3"/>
      <c r="CO33" s="3"/>
      <c r="CP33" s="3"/>
      <c r="CQ33" s="3"/>
      <c r="CR33" s="3"/>
      <c r="CS33" s="3"/>
      <c r="CT33" s="3"/>
      <c r="CU33" s="3"/>
      <c r="CV33" s="3"/>
      <c r="CW33" s="3"/>
      <c r="CX33" s="3"/>
      <c r="CY33" s="3"/>
      <c r="CZ33" s="3"/>
      <c r="DA33" s="3"/>
      <c r="DB33" s="3"/>
      <c r="DC33" s="3"/>
      <c r="DD33" s="3"/>
      <c r="DE33" s="3"/>
      <c r="DF33" s="3"/>
      <c r="DG33" s="3"/>
      <c r="DH33" s="3"/>
      <c r="DI33" s="3"/>
      <c r="DJ33" s="3"/>
      <c r="DK33" s="3"/>
      <c r="DL33" s="3"/>
      <c r="DM33" s="3"/>
      <c r="DN33" s="3"/>
      <c r="DO33" s="3"/>
      <c r="DP33" s="3"/>
      <c r="DQ33" s="3"/>
      <c r="DR33" s="3"/>
      <c r="DS33" s="3"/>
      <c r="DT33" s="3"/>
      <c r="DU33" s="3"/>
      <c r="DV33" s="3"/>
    </row>
    <row r="34" spans="1:126" s="23" customFormat="1" ht="12.95" customHeight="1">
      <c r="A34" s="18" t="s">
        <v>100</v>
      </c>
      <c r="B34" s="22" t="s">
        <v>66</v>
      </c>
      <c r="C34" s="18" t="s">
        <v>68</v>
      </c>
      <c r="D34" s="52">
        <v>1</v>
      </c>
      <c r="E34" s="19"/>
      <c r="F34" s="19">
        <f t="shared" si="1"/>
        <v>0</v>
      </c>
      <c r="G34" s="3"/>
      <c r="H34" s="3"/>
      <c r="I34" s="3"/>
      <c r="J34" s="3"/>
      <c r="K34" s="3"/>
      <c r="L34" s="3"/>
      <c r="M34" s="3"/>
      <c r="N34" s="3"/>
      <c r="O34" s="3"/>
      <c r="P34" s="3"/>
      <c r="Q34" s="3"/>
      <c r="R34" s="3"/>
      <c r="S34" s="3"/>
      <c r="T34" s="3"/>
      <c r="U34" s="3"/>
      <c r="V34" s="3"/>
      <c r="W34" s="3"/>
      <c r="X34" s="3"/>
      <c r="Y34" s="3"/>
      <c r="Z34" s="3"/>
      <c r="AA34" s="3"/>
      <c r="AB34" s="3"/>
      <c r="AC34" s="3"/>
      <c r="AD34" s="3"/>
      <c r="AE34" s="3"/>
      <c r="AF34" s="3"/>
      <c r="AG34" s="3"/>
      <c r="AH34" s="3"/>
      <c r="AI34" s="3"/>
      <c r="AJ34" s="3"/>
      <c r="AK34" s="3"/>
      <c r="AL34" s="3"/>
      <c r="AM34" s="3"/>
      <c r="AN34" s="3"/>
      <c r="AO34" s="3"/>
      <c r="AP34" s="3"/>
      <c r="AQ34" s="3"/>
      <c r="AR34" s="3"/>
      <c r="AS34" s="3"/>
      <c r="AT34" s="3"/>
      <c r="AU34" s="3"/>
      <c r="AV34" s="3"/>
      <c r="AW34" s="3"/>
      <c r="AX34" s="3"/>
      <c r="AY34" s="3"/>
      <c r="AZ34" s="3"/>
      <c r="BA34" s="3"/>
      <c r="BB34" s="3"/>
      <c r="BC34" s="3"/>
      <c r="BD34" s="3"/>
      <c r="BE34" s="3"/>
      <c r="BF34" s="3"/>
      <c r="BG34" s="3"/>
      <c r="BH34" s="3"/>
      <c r="BI34" s="3"/>
      <c r="BJ34" s="3"/>
      <c r="BK34" s="3"/>
      <c r="BL34" s="3"/>
      <c r="BM34" s="3"/>
      <c r="BN34" s="3"/>
      <c r="BO34" s="3"/>
      <c r="BP34" s="3"/>
      <c r="BQ34" s="3"/>
      <c r="BR34" s="3"/>
      <c r="BS34" s="3"/>
      <c r="BT34" s="3"/>
      <c r="BU34" s="3"/>
      <c r="BV34" s="3"/>
      <c r="BW34" s="3"/>
      <c r="BX34" s="3"/>
      <c r="BY34" s="3"/>
      <c r="BZ34" s="3"/>
      <c r="CA34" s="3"/>
      <c r="CB34" s="3"/>
      <c r="CC34" s="3"/>
      <c r="CD34" s="3"/>
      <c r="CE34" s="3"/>
      <c r="CF34" s="3"/>
      <c r="CG34" s="3"/>
      <c r="CH34" s="3"/>
      <c r="CI34" s="3"/>
      <c r="CJ34" s="3"/>
      <c r="CK34" s="3"/>
      <c r="CL34" s="3"/>
      <c r="CM34" s="3"/>
      <c r="CN34" s="3"/>
      <c r="CO34" s="3"/>
      <c r="CP34" s="3"/>
      <c r="CQ34" s="3"/>
      <c r="CR34" s="3"/>
      <c r="CS34" s="3"/>
      <c r="CT34" s="3"/>
      <c r="CU34" s="3"/>
      <c r="CV34" s="3"/>
      <c r="CW34" s="3"/>
      <c r="CX34" s="3"/>
      <c r="CY34" s="3"/>
      <c r="CZ34" s="3"/>
      <c r="DA34" s="3"/>
      <c r="DB34" s="3"/>
      <c r="DC34" s="3"/>
      <c r="DD34" s="3"/>
      <c r="DE34" s="3"/>
      <c r="DF34" s="3"/>
      <c r="DG34" s="3"/>
      <c r="DH34" s="3"/>
      <c r="DI34" s="3"/>
      <c r="DJ34" s="3"/>
      <c r="DK34" s="3"/>
      <c r="DL34" s="3"/>
      <c r="DM34" s="3"/>
      <c r="DN34" s="3"/>
      <c r="DO34" s="3"/>
      <c r="DP34" s="3"/>
      <c r="DQ34" s="3"/>
      <c r="DR34" s="3"/>
      <c r="DS34" s="3"/>
      <c r="DT34" s="3"/>
      <c r="DU34" s="3"/>
      <c r="DV34" s="3"/>
    </row>
    <row r="35" spans="1:126" s="23" customFormat="1" ht="12.95" customHeight="1">
      <c r="A35" s="18" t="s">
        <v>101</v>
      </c>
      <c r="B35" s="22" t="s">
        <v>67</v>
      </c>
      <c r="C35" s="18" t="s">
        <v>69</v>
      </c>
      <c r="D35" s="52">
        <v>1</v>
      </c>
      <c r="E35" s="19"/>
      <c r="F35" s="19">
        <f t="shared" si="1"/>
        <v>0</v>
      </c>
      <c r="G35" s="3"/>
      <c r="H35" s="3"/>
      <c r="I35" s="3"/>
      <c r="J35" s="3"/>
      <c r="K35" s="3"/>
      <c r="L35" s="3"/>
      <c r="M35" s="3"/>
      <c r="N35" s="3"/>
      <c r="O35" s="3"/>
      <c r="P35" s="3"/>
      <c r="Q35" s="3"/>
      <c r="R35" s="3"/>
      <c r="S35" s="3"/>
      <c r="T35" s="3"/>
      <c r="U35" s="3"/>
      <c r="V35" s="3"/>
      <c r="W35" s="3"/>
      <c r="X35" s="3"/>
      <c r="Y35" s="3"/>
      <c r="Z35" s="3"/>
      <c r="AA35" s="3"/>
      <c r="AB35" s="3"/>
      <c r="AC35" s="3"/>
      <c r="AD35" s="3"/>
      <c r="AE35" s="3"/>
      <c r="AF35" s="3"/>
      <c r="AG35" s="3"/>
      <c r="AH35" s="3"/>
      <c r="AI35" s="3"/>
      <c r="AJ35" s="3"/>
      <c r="AK35" s="3"/>
      <c r="AL35" s="3"/>
      <c r="AM35" s="3"/>
      <c r="AN35" s="3"/>
      <c r="AO35" s="3"/>
      <c r="AP35" s="3"/>
      <c r="AQ35" s="3"/>
      <c r="AR35" s="3"/>
      <c r="AS35" s="3"/>
      <c r="AT35" s="3"/>
      <c r="AU35" s="3"/>
      <c r="AV35" s="3"/>
      <c r="AW35" s="3"/>
      <c r="AX35" s="3"/>
      <c r="AY35" s="3"/>
      <c r="AZ35" s="3"/>
      <c r="BA35" s="3"/>
      <c r="BB35" s="3"/>
      <c r="BC35" s="3"/>
      <c r="BD35" s="3"/>
      <c r="BE35" s="3"/>
      <c r="BF35" s="3"/>
      <c r="BG35" s="3"/>
      <c r="BH35" s="3"/>
      <c r="BI35" s="3"/>
      <c r="BJ35" s="3"/>
      <c r="BK35" s="3"/>
      <c r="BL35" s="3"/>
      <c r="BM35" s="3"/>
      <c r="BN35" s="3"/>
      <c r="BO35" s="3"/>
      <c r="BP35" s="3"/>
      <c r="BQ35" s="3"/>
      <c r="BR35" s="3"/>
      <c r="BS35" s="3"/>
      <c r="BT35" s="3"/>
      <c r="BU35" s="3"/>
      <c r="BV35" s="3"/>
      <c r="BW35" s="3"/>
      <c r="BX35" s="3"/>
      <c r="BY35" s="3"/>
      <c r="BZ35" s="3"/>
      <c r="CA35" s="3"/>
      <c r="CB35" s="3"/>
      <c r="CC35" s="3"/>
      <c r="CD35" s="3"/>
      <c r="CE35" s="3"/>
      <c r="CF35" s="3"/>
      <c r="CG35" s="3"/>
      <c r="CH35" s="3"/>
      <c r="CI35" s="3"/>
      <c r="CJ35" s="3"/>
      <c r="CK35" s="3"/>
      <c r="CL35" s="3"/>
      <c r="CM35" s="3"/>
      <c r="CN35" s="3"/>
      <c r="CO35" s="3"/>
      <c r="CP35" s="3"/>
      <c r="CQ35" s="3"/>
      <c r="CR35" s="3"/>
      <c r="CS35" s="3"/>
      <c r="CT35" s="3"/>
      <c r="CU35" s="3"/>
      <c r="CV35" s="3"/>
      <c r="CW35" s="3"/>
      <c r="CX35" s="3"/>
      <c r="CY35" s="3"/>
      <c r="CZ35" s="3"/>
      <c r="DA35" s="3"/>
      <c r="DB35" s="3"/>
      <c r="DC35" s="3"/>
      <c r="DD35" s="3"/>
      <c r="DE35" s="3"/>
      <c r="DF35" s="3"/>
      <c r="DG35" s="3"/>
      <c r="DH35" s="3"/>
      <c r="DI35" s="3"/>
      <c r="DJ35" s="3"/>
      <c r="DK35" s="3"/>
      <c r="DL35" s="3"/>
      <c r="DM35" s="3"/>
      <c r="DN35" s="3"/>
      <c r="DO35" s="3"/>
      <c r="DP35" s="3"/>
      <c r="DQ35" s="3"/>
      <c r="DR35" s="3"/>
      <c r="DS35" s="3"/>
      <c r="DT35" s="3"/>
      <c r="DU35" s="3"/>
      <c r="DV35" s="3"/>
    </row>
    <row r="36" spans="1:126" ht="12.95" customHeight="1">
      <c r="A36" s="63" t="s">
        <v>70</v>
      </c>
      <c r="B36" s="64"/>
      <c r="C36" s="64"/>
      <c r="D36" s="64"/>
      <c r="E36" s="64"/>
      <c r="F36" s="20">
        <f>SUM(F29:F35)</f>
        <v>0</v>
      </c>
    </row>
    <row r="37" spans="1:126" ht="12.95" customHeight="1">
      <c r="A37" s="77" t="s">
        <v>206</v>
      </c>
      <c r="B37" s="78"/>
      <c r="C37" s="78"/>
      <c r="D37" s="78"/>
      <c r="E37" s="78"/>
      <c r="F37" s="78"/>
    </row>
    <row r="38" spans="1:126" ht="12.95" customHeight="1">
      <c r="A38" s="13" t="s">
        <v>2</v>
      </c>
      <c r="B38" s="14" t="s">
        <v>3</v>
      </c>
      <c r="C38" s="14" t="s">
        <v>10</v>
      </c>
      <c r="D38" s="14" t="s">
        <v>8</v>
      </c>
      <c r="E38" s="15" t="s">
        <v>4</v>
      </c>
      <c r="F38" s="16" t="s">
        <v>11</v>
      </c>
    </row>
    <row r="39" spans="1:126" ht="12.95" customHeight="1">
      <c r="A39" s="18" t="s">
        <v>102</v>
      </c>
      <c r="B39" s="22" t="s">
        <v>210</v>
      </c>
      <c r="C39" s="18" t="s">
        <v>18</v>
      </c>
      <c r="D39" s="52">
        <v>1</v>
      </c>
      <c r="E39" s="19"/>
      <c r="F39" s="19">
        <f>E39*D39</f>
        <v>0</v>
      </c>
    </row>
    <row r="40" spans="1:126" ht="12.95" customHeight="1">
      <c r="A40" s="18" t="s">
        <v>103</v>
      </c>
      <c r="B40" s="22" t="s">
        <v>211</v>
      </c>
      <c r="C40" s="18" t="s">
        <v>18</v>
      </c>
      <c r="D40" s="52">
        <v>1</v>
      </c>
      <c r="E40" s="19"/>
      <c r="F40" s="19">
        <f t="shared" ref="F40:F41" si="2">E40*D40</f>
        <v>0</v>
      </c>
    </row>
    <row r="41" spans="1:126" ht="12.95" customHeight="1">
      <c r="A41" s="54" t="s">
        <v>212</v>
      </c>
      <c r="B41" s="22" t="s">
        <v>213</v>
      </c>
      <c r="C41" s="18" t="s">
        <v>18</v>
      </c>
      <c r="D41" s="52">
        <v>1</v>
      </c>
      <c r="E41" s="19"/>
      <c r="F41" s="19">
        <f t="shared" si="2"/>
        <v>0</v>
      </c>
    </row>
    <row r="42" spans="1:126" ht="12.95" customHeight="1">
      <c r="A42" s="63" t="s">
        <v>20</v>
      </c>
      <c r="B42" s="64"/>
      <c r="C42" s="64"/>
      <c r="D42" s="64"/>
      <c r="E42" s="64"/>
      <c r="F42" s="20">
        <f>SUM(F39:F41)</f>
        <v>0</v>
      </c>
    </row>
    <row r="43" spans="1:126" ht="12.95" customHeight="1">
      <c r="A43" s="77" t="s">
        <v>208</v>
      </c>
      <c r="B43" s="78"/>
      <c r="C43" s="78"/>
      <c r="D43" s="78"/>
      <c r="E43" s="78"/>
      <c r="F43" s="78"/>
    </row>
    <row r="44" spans="1:126" ht="12.95" customHeight="1">
      <c r="A44" s="13" t="s">
        <v>2</v>
      </c>
      <c r="B44" s="14" t="s">
        <v>3</v>
      </c>
      <c r="C44" s="14" t="s">
        <v>10</v>
      </c>
      <c r="D44" s="14" t="s">
        <v>8</v>
      </c>
      <c r="E44" s="15" t="s">
        <v>4</v>
      </c>
      <c r="F44" s="16" t="s">
        <v>11</v>
      </c>
    </row>
    <row r="45" spans="1:126" ht="12.95" customHeight="1">
      <c r="A45" s="18" t="s">
        <v>105</v>
      </c>
      <c r="B45" s="21" t="s">
        <v>165</v>
      </c>
      <c r="C45" s="18" t="s">
        <v>86</v>
      </c>
      <c r="D45" s="52">
        <v>1</v>
      </c>
      <c r="E45" s="19"/>
      <c r="F45" s="19">
        <f>E45*D45</f>
        <v>0</v>
      </c>
    </row>
    <row r="46" spans="1:126" ht="12.95" customHeight="1">
      <c r="A46" s="18" t="s">
        <v>106</v>
      </c>
      <c r="B46" s="21" t="s">
        <v>164</v>
      </c>
      <c r="C46" s="18" t="s">
        <v>30</v>
      </c>
      <c r="D46" s="52">
        <v>1</v>
      </c>
      <c r="E46" s="19"/>
      <c r="F46" s="19">
        <f t="shared" ref="F46:F58" si="3">E46*D46</f>
        <v>0</v>
      </c>
    </row>
    <row r="47" spans="1:126" ht="12.95" customHeight="1">
      <c r="A47" s="18" t="s">
        <v>107</v>
      </c>
      <c r="B47" s="9" t="s">
        <v>159</v>
      </c>
      <c r="C47" s="18" t="s">
        <v>30</v>
      </c>
      <c r="D47" s="52">
        <v>1</v>
      </c>
      <c r="E47" s="19"/>
      <c r="F47" s="19">
        <f t="shared" si="3"/>
        <v>0</v>
      </c>
    </row>
    <row r="48" spans="1:126" ht="12.95" customHeight="1">
      <c r="A48" s="18" t="s">
        <v>108</v>
      </c>
      <c r="B48" s="22" t="s">
        <v>157</v>
      </c>
      <c r="C48" s="18" t="s">
        <v>86</v>
      </c>
      <c r="D48" s="52">
        <v>1</v>
      </c>
      <c r="E48" s="19"/>
      <c r="F48" s="19">
        <f t="shared" si="3"/>
        <v>0</v>
      </c>
    </row>
    <row r="49" spans="1:6" ht="12.95" customHeight="1">
      <c r="A49" s="18" t="s">
        <v>109</v>
      </c>
      <c r="B49" s="22" t="s">
        <v>83</v>
      </c>
      <c r="C49" s="18" t="s">
        <v>30</v>
      </c>
      <c r="D49" s="52">
        <v>1</v>
      </c>
      <c r="E49" s="19"/>
      <c r="F49" s="19">
        <f t="shared" si="3"/>
        <v>0</v>
      </c>
    </row>
    <row r="50" spans="1:6" ht="12.95" customHeight="1">
      <c r="A50" s="18" t="s">
        <v>110</v>
      </c>
      <c r="B50" s="22" t="s">
        <v>160</v>
      </c>
      <c r="C50" s="18" t="s">
        <v>47</v>
      </c>
      <c r="D50" s="52">
        <v>1</v>
      </c>
      <c r="E50" s="19"/>
      <c r="F50" s="19">
        <f t="shared" si="3"/>
        <v>0</v>
      </c>
    </row>
    <row r="51" spans="1:6" ht="12.95" customHeight="1">
      <c r="A51" s="18" t="s">
        <v>111</v>
      </c>
      <c r="B51" s="22" t="s">
        <v>166</v>
      </c>
      <c r="C51" s="18" t="s">
        <v>47</v>
      </c>
      <c r="D51" s="52">
        <v>1</v>
      </c>
      <c r="E51" s="19"/>
      <c r="F51" s="19">
        <f t="shared" si="3"/>
        <v>0</v>
      </c>
    </row>
    <row r="52" spans="1:6" ht="12.95" customHeight="1">
      <c r="A52" s="18" t="s">
        <v>112</v>
      </c>
      <c r="B52" s="9" t="s">
        <v>161</v>
      </c>
      <c r="C52" s="18" t="s">
        <v>47</v>
      </c>
      <c r="D52" s="52">
        <v>1</v>
      </c>
      <c r="E52" s="19"/>
      <c r="F52" s="19">
        <f t="shared" si="3"/>
        <v>0</v>
      </c>
    </row>
    <row r="53" spans="1:6" ht="12.95" customHeight="1">
      <c r="A53" s="55" t="s">
        <v>114</v>
      </c>
      <c r="B53" s="22" t="s">
        <v>162</v>
      </c>
      <c r="C53" s="18" t="s">
        <v>47</v>
      </c>
      <c r="D53" s="52">
        <v>1</v>
      </c>
      <c r="E53" s="19"/>
      <c r="F53" s="19">
        <f t="shared" si="3"/>
        <v>0</v>
      </c>
    </row>
    <row r="54" spans="1:6" ht="12.95" customHeight="1">
      <c r="A54" s="55" t="s">
        <v>113</v>
      </c>
      <c r="B54" s="9" t="s">
        <v>163</v>
      </c>
      <c r="C54" s="18" t="s">
        <v>47</v>
      </c>
      <c r="D54" s="52">
        <v>1</v>
      </c>
      <c r="E54" s="19"/>
      <c r="F54" s="19">
        <f t="shared" si="3"/>
        <v>0</v>
      </c>
    </row>
    <row r="55" spans="1:6" ht="12.95" customHeight="1">
      <c r="A55" s="55" t="s">
        <v>115</v>
      </c>
      <c r="B55" s="22" t="s">
        <v>167</v>
      </c>
      <c r="C55" s="18" t="s">
        <v>47</v>
      </c>
      <c r="D55" s="52">
        <v>1</v>
      </c>
      <c r="E55" s="19"/>
      <c r="F55" s="19">
        <f t="shared" si="3"/>
        <v>0</v>
      </c>
    </row>
    <row r="56" spans="1:6" ht="12.95" customHeight="1">
      <c r="A56" s="55" t="s">
        <v>116</v>
      </c>
      <c r="B56" s="22" t="s">
        <v>84</v>
      </c>
      <c r="C56" s="18" t="s">
        <v>47</v>
      </c>
      <c r="D56" s="52">
        <v>1</v>
      </c>
      <c r="E56" s="19"/>
      <c r="F56" s="19">
        <f t="shared" si="3"/>
        <v>0</v>
      </c>
    </row>
    <row r="57" spans="1:6" ht="12.95" customHeight="1">
      <c r="A57" s="18" t="s">
        <v>117</v>
      </c>
      <c r="B57" s="21" t="s">
        <v>85</v>
      </c>
      <c r="C57" s="18" t="s">
        <v>77</v>
      </c>
      <c r="D57" s="52">
        <v>1</v>
      </c>
      <c r="E57" s="19"/>
      <c r="F57" s="19">
        <f t="shared" si="3"/>
        <v>0</v>
      </c>
    </row>
    <row r="58" spans="1:6" ht="12.95" customHeight="1">
      <c r="A58" s="56" t="s">
        <v>214</v>
      </c>
      <c r="B58" s="21" t="s">
        <v>215</v>
      </c>
      <c r="C58" s="18" t="s">
        <v>30</v>
      </c>
      <c r="D58" s="52">
        <v>1</v>
      </c>
      <c r="E58" s="19"/>
      <c r="F58" s="24">
        <f t="shared" si="3"/>
        <v>0</v>
      </c>
    </row>
    <row r="59" spans="1:6" ht="12.95" customHeight="1">
      <c r="A59" s="63" t="s">
        <v>82</v>
      </c>
      <c r="B59" s="64"/>
      <c r="C59" s="64"/>
      <c r="D59" s="64"/>
      <c r="E59" s="64"/>
      <c r="F59" s="20">
        <f>SUM(F45:F58)</f>
        <v>0</v>
      </c>
    </row>
    <row r="60" spans="1:6" ht="12.95" customHeight="1">
      <c r="A60" s="25"/>
      <c r="B60" s="26"/>
      <c r="C60" s="27"/>
      <c r="D60" s="27"/>
      <c r="E60" s="28"/>
      <c r="F60" s="29"/>
    </row>
    <row r="61" spans="1:6" ht="12.95" customHeight="1">
      <c r="A61" s="82" t="s">
        <v>201</v>
      </c>
      <c r="B61" s="83"/>
      <c r="C61" s="83"/>
      <c r="D61" s="83"/>
      <c r="E61" s="83"/>
      <c r="F61" s="84"/>
    </row>
    <row r="62" spans="1:6" ht="12.95" customHeight="1">
      <c r="A62" s="13" t="s">
        <v>2</v>
      </c>
      <c r="B62" s="14" t="s">
        <v>3</v>
      </c>
      <c r="C62" s="14" t="s">
        <v>10</v>
      </c>
      <c r="D62" s="14" t="s">
        <v>8</v>
      </c>
      <c r="E62" s="15" t="s">
        <v>4</v>
      </c>
      <c r="F62" s="16" t="s">
        <v>11</v>
      </c>
    </row>
    <row r="63" spans="1:6" ht="12.95" customHeight="1">
      <c r="A63" s="18" t="s">
        <v>118</v>
      </c>
      <c r="B63" s="30" t="s">
        <v>21</v>
      </c>
      <c r="C63" s="18" t="s">
        <v>30</v>
      </c>
      <c r="D63" s="52">
        <v>1</v>
      </c>
      <c r="E63" s="19"/>
      <c r="F63" s="19">
        <f>E63*D63</f>
        <v>0</v>
      </c>
    </row>
    <row r="64" spans="1:6" ht="12.95" customHeight="1">
      <c r="A64" s="18" t="s">
        <v>119</v>
      </c>
      <c r="B64" s="31" t="s">
        <v>22</v>
      </c>
      <c r="C64" s="18" t="s">
        <v>30</v>
      </c>
      <c r="D64" s="52">
        <v>1</v>
      </c>
      <c r="E64" s="19"/>
      <c r="F64" s="19">
        <f t="shared" ref="F64:F73" si="4">E64*D64</f>
        <v>0</v>
      </c>
    </row>
    <row r="65" spans="1:6" ht="12.95" customHeight="1">
      <c r="A65" s="18" t="s">
        <v>120</v>
      </c>
      <c r="B65" s="31" t="s">
        <v>23</v>
      </c>
      <c r="C65" s="18" t="s">
        <v>30</v>
      </c>
      <c r="D65" s="52">
        <v>1</v>
      </c>
      <c r="E65" s="19"/>
      <c r="F65" s="19">
        <f t="shared" si="4"/>
        <v>0</v>
      </c>
    </row>
    <row r="66" spans="1:6" ht="12.95" customHeight="1">
      <c r="A66" s="18" t="s">
        <v>121</v>
      </c>
      <c r="B66" s="31" t="s">
        <v>24</v>
      </c>
      <c r="C66" s="18" t="s">
        <v>30</v>
      </c>
      <c r="D66" s="52">
        <v>1</v>
      </c>
      <c r="E66" s="19"/>
      <c r="F66" s="19">
        <f t="shared" si="4"/>
        <v>0</v>
      </c>
    </row>
    <row r="67" spans="1:6" ht="12.95" customHeight="1">
      <c r="A67" s="18" t="s">
        <v>122</v>
      </c>
      <c r="B67" s="31" t="s">
        <v>25</v>
      </c>
      <c r="C67" s="18" t="s">
        <v>30</v>
      </c>
      <c r="D67" s="52">
        <v>1</v>
      </c>
      <c r="E67" s="19"/>
      <c r="F67" s="19">
        <f t="shared" si="4"/>
        <v>0</v>
      </c>
    </row>
    <row r="68" spans="1:6" ht="12.95" customHeight="1">
      <c r="A68" s="18" t="s">
        <v>123</v>
      </c>
      <c r="B68" s="31" t="s">
        <v>26</v>
      </c>
      <c r="C68" s="18" t="s">
        <v>30</v>
      </c>
      <c r="D68" s="52">
        <v>1</v>
      </c>
      <c r="E68" s="19"/>
      <c r="F68" s="19">
        <f t="shared" si="4"/>
        <v>0</v>
      </c>
    </row>
    <row r="69" spans="1:6" ht="12.95" customHeight="1">
      <c r="A69" s="18" t="s">
        <v>124</v>
      </c>
      <c r="B69" s="31" t="s">
        <v>27</v>
      </c>
      <c r="C69" s="18" t="s">
        <v>30</v>
      </c>
      <c r="D69" s="52">
        <v>1</v>
      </c>
      <c r="E69" s="19"/>
      <c r="F69" s="19">
        <f t="shared" si="4"/>
        <v>0</v>
      </c>
    </row>
    <row r="70" spans="1:6" ht="12.95" customHeight="1">
      <c r="A70" s="18" t="s">
        <v>125</v>
      </c>
      <c r="B70" s="31" t="s">
        <v>28</v>
      </c>
      <c r="C70" s="18" t="s">
        <v>31</v>
      </c>
      <c r="D70" s="52">
        <v>1</v>
      </c>
      <c r="E70" s="19"/>
      <c r="F70" s="19">
        <f t="shared" si="4"/>
        <v>0</v>
      </c>
    </row>
    <row r="71" spans="1:6" ht="12.95" customHeight="1">
      <c r="A71" s="55" t="s">
        <v>126</v>
      </c>
      <c r="B71" s="31" t="s">
        <v>33</v>
      </c>
      <c r="C71" s="18" t="s">
        <v>32</v>
      </c>
      <c r="D71" s="52">
        <v>1</v>
      </c>
      <c r="E71" s="19"/>
      <c r="F71" s="19">
        <f t="shared" si="4"/>
        <v>0</v>
      </c>
    </row>
    <row r="72" spans="1:6" ht="12.95" customHeight="1">
      <c r="A72" s="55" t="s">
        <v>127</v>
      </c>
      <c r="B72" s="31" t="s">
        <v>29</v>
      </c>
      <c r="C72" s="18" t="s">
        <v>30</v>
      </c>
      <c r="D72" s="52">
        <v>1</v>
      </c>
      <c r="E72" s="19"/>
      <c r="F72" s="19">
        <f t="shared" si="4"/>
        <v>0</v>
      </c>
    </row>
    <row r="73" spans="1:6" ht="12.95" customHeight="1">
      <c r="A73" s="55" t="s">
        <v>128</v>
      </c>
      <c r="B73" s="31" t="s">
        <v>220</v>
      </c>
      <c r="C73" s="18" t="s">
        <v>30</v>
      </c>
      <c r="D73" s="52">
        <v>1</v>
      </c>
      <c r="E73" s="19"/>
      <c r="F73" s="19">
        <f t="shared" si="4"/>
        <v>0</v>
      </c>
    </row>
    <row r="74" spans="1:6" ht="12.95" customHeight="1">
      <c r="A74" s="79" t="s">
        <v>34</v>
      </c>
      <c r="B74" s="80"/>
      <c r="C74" s="80"/>
      <c r="D74" s="80"/>
      <c r="E74" s="81"/>
      <c r="F74" s="20">
        <f>SUM(F63:F73)</f>
        <v>0</v>
      </c>
    </row>
    <row r="75" spans="1:6" ht="12.95" customHeight="1">
      <c r="A75" s="82" t="s">
        <v>202</v>
      </c>
      <c r="B75" s="83"/>
      <c r="C75" s="83"/>
      <c r="D75" s="83"/>
      <c r="E75" s="83"/>
      <c r="F75" s="84"/>
    </row>
    <row r="76" spans="1:6" ht="12.95" customHeight="1">
      <c r="A76" s="13" t="s">
        <v>2</v>
      </c>
      <c r="B76" s="14" t="s">
        <v>3</v>
      </c>
      <c r="C76" s="14" t="s">
        <v>10</v>
      </c>
      <c r="D76" s="14" t="s">
        <v>8</v>
      </c>
      <c r="E76" s="15" t="s">
        <v>4</v>
      </c>
      <c r="F76" s="16" t="s">
        <v>11</v>
      </c>
    </row>
    <row r="77" spans="1:6" ht="12.95" customHeight="1">
      <c r="A77" s="18" t="s">
        <v>129</v>
      </c>
      <c r="B77" s="17" t="s">
        <v>46</v>
      </c>
      <c r="C77" s="18" t="s">
        <v>30</v>
      </c>
      <c r="D77" s="52">
        <v>1</v>
      </c>
      <c r="E77" s="19"/>
      <c r="F77" s="19">
        <f>E77*D77</f>
        <v>0</v>
      </c>
    </row>
    <row r="78" spans="1:6" ht="12.95" customHeight="1">
      <c r="A78" s="18" t="s">
        <v>130</v>
      </c>
      <c r="B78" s="17" t="s">
        <v>45</v>
      </c>
      <c r="C78" s="18" t="s">
        <v>30</v>
      </c>
      <c r="D78" s="52">
        <v>1</v>
      </c>
      <c r="E78" s="19"/>
      <c r="F78" s="19">
        <f t="shared" ref="F78:F89" si="5">E78*D78</f>
        <v>0</v>
      </c>
    </row>
    <row r="79" spans="1:6" ht="12.95" customHeight="1">
      <c r="A79" s="18" t="s">
        <v>131</v>
      </c>
      <c r="B79" s="17" t="s">
        <v>44</v>
      </c>
      <c r="C79" s="18" t="s">
        <v>30</v>
      </c>
      <c r="D79" s="52">
        <v>1</v>
      </c>
      <c r="E79" s="19"/>
      <c r="F79" s="19">
        <f t="shared" si="5"/>
        <v>0</v>
      </c>
    </row>
    <row r="80" spans="1:6" ht="12.95" customHeight="1">
      <c r="A80" s="18" t="s">
        <v>132</v>
      </c>
      <c r="B80" s="17" t="s">
        <v>43</v>
      </c>
      <c r="C80" s="18" t="s">
        <v>30</v>
      </c>
      <c r="D80" s="52">
        <v>1</v>
      </c>
      <c r="E80" s="19"/>
      <c r="F80" s="19">
        <f t="shared" si="5"/>
        <v>0</v>
      </c>
    </row>
    <row r="81" spans="1:6" ht="12.95" customHeight="1">
      <c r="A81" s="18" t="s">
        <v>133</v>
      </c>
      <c r="B81" s="32" t="s">
        <v>42</v>
      </c>
      <c r="C81" s="18" t="s">
        <v>30</v>
      </c>
      <c r="D81" s="52">
        <v>1</v>
      </c>
      <c r="E81" s="19"/>
      <c r="F81" s="19">
        <f t="shared" si="5"/>
        <v>0</v>
      </c>
    </row>
    <row r="82" spans="1:6" ht="12.95" customHeight="1">
      <c r="A82" s="18" t="s">
        <v>134</v>
      </c>
      <c r="B82" s="31" t="s">
        <v>41</v>
      </c>
      <c r="C82" s="18" t="s">
        <v>30</v>
      </c>
      <c r="D82" s="52">
        <v>1</v>
      </c>
      <c r="E82" s="19"/>
      <c r="F82" s="19">
        <f t="shared" si="5"/>
        <v>0</v>
      </c>
    </row>
    <row r="83" spans="1:6" ht="12.95" customHeight="1">
      <c r="A83" s="18" t="s">
        <v>135</v>
      </c>
      <c r="B83" s="31" t="s">
        <v>40</v>
      </c>
      <c r="C83" s="18" t="s">
        <v>30</v>
      </c>
      <c r="D83" s="52">
        <v>1</v>
      </c>
      <c r="E83" s="19"/>
      <c r="F83" s="19">
        <f t="shared" si="5"/>
        <v>0</v>
      </c>
    </row>
    <row r="84" spans="1:6" ht="12.95" customHeight="1">
      <c r="A84" s="18" t="s">
        <v>136</v>
      </c>
      <c r="B84" s="31" t="s">
        <v>39</v>
      </c>
      <c r="C84" s="18" t="s">
        <v>30</v>
      </c>
      <c r="D84" s="52">
        <v>1</v>
      </c>
      <c r="E84" s="19"/>
      <c r="F84" s="19">
        <f t="shared" si="5"/>
        <v>0</v>
      </c>
    </row>
    <row r="85" spans="1:6" ht="12.95" customHeight="1">
      <c r="A85" s="18" t="s">
        <v>137</v>
      </c>
      <c r="B85" s="31" t="s">
        <v>38</v>
      </c>
      <c r="C85" s="18" t="s">
        <v>47</v>
      </c>
      <c r="D85" s="52">
        <v>1</v>
      </c>
      <c r="E85" s="19"/>
      <c r="F85" s="19">
        <f t="shared" si="5"/>
        <v>0</v>
      </c>
    </row>
    <row r="86" spans="1:6" ht="12.95" customHeight="1">
      <c r="A86" s="18" t="s">
        <v>138</v>
      </c>
      <c r="B86" s="31" t="s">
        <v>37</v>
      </c>
      <c r="C86" s="18" t="s">
        <v>47</v>
      </c>
      <c r="D86" s="52">
        <v>1</v>
      </c>
      <c r="E86" s="19"/>
      <c r="F86" s="19">
        <f t="shared" si="5"/>
        <v>0</v>
      </c>
    </row>
    <row r="87" spans="1:6" ht="12.95" customHeight="1">
      <c r="A87" s="18" t="s">
        <v>139</v>
      </c>
      <c r="B87" s="31" t="s">
        <v>36</v>
      </c>
      <c r="C87" s="33" t="s">
        <v>158</v>
      </c>
      <c r="D87" s="52">
        <v>1</v>
      </c>
      <c r="E87" s="19"/>
      <c r="F87" s="19">
        <f t="shared" si="5"/>
        <v>0</v>
      </c>
    </row>
    <row r="88" spans="1:6" ht="12.95" customHeight="1">
      <c r="A88" s="54" t="s">
        <v>140</v>
      </c>
      <c r="B88" s="31" t="s">
        <v>35</v>
      </c>
      <c r="C88" s="18" t="s">
        <v>30</v>
      </c>
      <c r="D88" s="52">
        <v>1</v>
      </c>
      <c r="E88" s="19"/>
      <c r="F88" s="19">
        <f t="shared" si="5"/>
        <v>0</v>
      </c>
    </row>
    <row r="89" spans="1:6" ht="12.95" customHeight="1">
      <c r="A89" s="57" t="s">
        <v>173</v>
      </c>
      <c r="B89" s="31" t="s">
        <v>168</v>
      </c>
      <c r="C89" s="34" t="s">
        <v>30</v>
      </c>
      <c r="D89" s="52">
        <v>1</v>
      </c>
      <c r="E89" s="19"/>
      <c r="F89" s="19">
        <f t="shared" si="5"/>
        <v>0</v>
      </c>
    </row>
    <row r="90" spans="1:6" ht="12.95" customHeight="1">
      <c r="A90" s="63" t="s">
        <v>154</v>
      </c>
      <c r="B90" s="64"/>
      <c r="C90" s="64"/>
      <c r="D90" s="64"/>
      <c r="E90" s="64"/>
      <c r="F90" s="20">
        <f>SUM(F77:F89)</f>
        <v>0</v>
      </c>
    </row>
    <row r="91" spans="1:6" ht="12.95" customHeight="1">
      <c r="A91" s="77" t="s">
        <v>203</v>
      </c>
      <c r="B91" s="78"/>
      <c r="C91" s="78"/>
      <c r="D91" s="78"/>
      <c r="E91" s="78"/>
      <c r="F91" s="78"/>
    </row>
    <row r="92" spans="1:6" ht="12.95" customHeight="1">
      <c r="A92" s="13" t="s">
        <v>2</v>
      </c>
      <c r="B92" s="14" t="s">
        <v>3</v>
      </c>
      <c r="C92" s="14" t="s">
        <v>10</v>
      </c>
      <c r="D92" s="14" t="s">
        <v>8</v>
      </c>
      <c r="E92" s="15" t="s">
        <v>4</v>
      </c>
      <c r="F92" s="16" t="s">
        <v>11</v>
      </c>
    </row>
    <row r="93" spans="1:6" ht="12.95" customHeight="1">
      <c r="A93" s="18" t="s">
        <v>141</v>
      </c>
      <c r="B93" s="35" t="s">
        <v>48</v>
      </c>
      <c r="C93" s="34" t="s">
        <v>30</v>
      </c>
      <c r="D93" s="52">
        <v>1</v>
      </c>
      <c r="E93" s="19"/>
      <c r="F93" s="19">
        <f>E93*D93</f>
        <v>0</v>
      </c>
    </row>
    <row r="94" spans="1:6" ht="12.95" customHeight="1">
      <c r="A94" s="18" t="s">
        <v>142</v>
      </c>
      <c r="B94" s="35" t="s">
        <v>49</v>
      </c>
      <c r="C94" s="34" t="s">
        <v>30</v>
      </c>
      <c r="D94" s="52">
        <v>1</v>
      </c>
      <c r="E94" s="19"/>
      <c r="F94" s="19">
        <f t="shared" ref="F94:F106" si="6">E94*D94</f>
        <v>0</v>
      </c>
    </row>
    <row r="95" spans="1:6" ht="12.95" customHeight="1">
      <c r="A95" s="18" t="s">
        <v>143</v>
      </c>
      <c r="B95" s="35" t="s">
        <v>50</v>
      </c>
      <c r="C95" s="34" t="s">
        <v>30</v>
      </c>
      <c r="D95" s="52">
        <v>1</v>
      </c>
      <c r="E95" s="19"/>
      <c r="F95" s="19">
        <f t="shared" si="6"/>
        <v>0</v>
      </c>
    </row>
    <row r="96" spans="1:6" ht="12.95" customHeight="1">
      <c r="A96" s="18" t="s">
        <v>144</v>
      </c>
      <c r="B96" s="22" t="s">
        <v>51</v>
      </c>
      <c r="C96" s="34" t="s">
        <v>30</v>
      </c>
      <c r="D96" s="52">
        <v>1</v>
      </c>
      <c r="E96" s="19"/>
      <c r="F96" s="19">
        <f t="shared" si="6"/>
        <v>0</v>
      </c>
    </row>
    <row r="97" spans="1:6" ht="12.95" customHeight="1">
      <c r="A97" s="18" t="s">
        <v>145</v>
      </c>
      <c r="B97" s="22" t="s">
        <v>52</v>
      </c>
      <c r="C97" s="34" t="s">
        <v>30</v>
      </c>
      <c r="D97" s="52">
        <v>1</v>
      </c>
      <c r="E97" s="19"/>
      <c r="F97" s="19">
        <f t="shared" si="6"/>
        <v>0</v>
      </c>
    </row>
    <row r="98" spans="1:6" ht="12.95" customHeight="1">
      <c r="A98" s="18" t="s">
        <v>146</v>
      </c>
      <c r="B98" s="22" t="s">
        <v>53</v>
      </c>
      <c r="C98" s="34" t="s">
        <v>30</v>
      </c>
      <c r="D98" s="52">
        <v>1</v>
      </c>
      <c r="E98" s="19"/>
      <c r="F98" s="19">
        <f t="shared" si="6"/>
        <v>0</v>
      </c>
    </row>
    <row r="99" spans="1:6" ht="12.95" customHeight="1">
      <c r="A99" s="18" t="s">
        <v>147</v>
      </c>
      <c r="B99" s="22" t="s">
        <v>54</v>
      </c>
      <c r="C99" s="34" t="s">
        <v>30</v>
      </c>
      <c r="D99" s="52">
        <v>1</v>
      </c>
      <c r="E99" s="19"/>
      <c r="F99" s="19">
        <f t="shared" si="6"/>
        <v>0</v>
      </c>
    </row>
    <row r="100" spans="1:6" ht="12.95" customHeight="1">
      <c r="A100" s="55" t="s">
        <v>148</v>
      </c>
      <c r="B100" s="22" t="s">
        <v>55</v>
      </c>
      <c r="C100" s="34" t="s">
        <v>30</v>
      </c>
      <c r="D100" s="52">
        <v>1</v>
      </c>
      <c r="E100" s="19"/>
      <c r="F100" s="19">
        <f t="shared" si="6"/>
        <v>0</v>
      </c>
    </row>
    <row r="101" spans="1:6" ht="12.95" customHeight="1">
      <c r="A101" s="55" t="s">
        <v>149</v>
      </c>
      <c r="B101" s="22" t="s">
        <v>56</v>
      </c>
      <c r="C101" s="34" t="s">
        <v>30</v>
      </c>
      <c r="D101" s="52">
        <v>1</v>
      </c>
      <c r="E101" s="19"/>
      <c r="F101" s="19">
        <f t="shared" si="6"/>
        <v>0</v>
      </c>
    </row>
    <row r="102" spans="1:6" ht="12.95" customHeight="1">
      <c r="A102" s="55" t="s">
        <v>150</v>
      </c>
      <c r="B102" s="22" t="s">
        <v>57</v>
      </c>
      <c r="C102" s="34" t="s">
        <v>30</v>
      </c>
      <c r="D102" s="52">
        <v>1</v>
      </c>
      <c r="E102" s="19"/>
      <c r="F102" s="19">
        <f t="shared" si="6"/>
        <v>0</v>
      </c>
    </row>
    <row r="103" spans="1:6" ht="12.95" customHeight="1">
      <c r="A103" s="55" t="s">
        <v>151</v>
      </c>
      <c r="B103" s="22" t="s">
        <v>58</v>
      </c>
      <c r="C103" s="34" t="s">
        <v>30</v>
      </c>
      <c r="D103" s="52">
        <v>1</v>
      </c>
      <c r="E103" s="19"/>
      <c r="F103" s="19">
        <f t="shared" si="6"/>
        <v>0</v>
      </c>
    </row>
    <row r="104" spans="1:6" ht="12.95" customHeight="1">
      <c r="A104" s="18" t="s">
        <v>152</v>
      </c>
      <c r="B104" s="21" t="s">
        <v>59</v>
      </c>
      <c r="C104" s="34" t="s">
        <v>30</v>
      </c>
      <c r="D104" s="52">
        <v>1</v>
      </c>
      <c r="E104" s="19"/>
      <c r="F104" s="19">
        <f t="shared" si="6"/>
        <v>0</v>
      </c>
    </row>
    <row r="105" spans="1:6" ht="12.95" customHeight="1">
      <c r="A105" s="18" t="s">
        <v>153</v>
      </c>
      <c r="B105" s="21" t="s">
        <v>60</v>
      </c>
      <c r="C105" s="34" t="s">
        <v>30</v>
      </c>
      <c r="D105" s="52">
        <v>1</v>
      </c>
      <c r="E105" s="19"/>
      <c r="F105" s="19">
        <f t="shared" si="6"/>
        <v>0</v>
      </c>
    </row>
    <row r="106" spans="1:6" ht="12.95" customHeight="1">
      <c r="A106" s="57" t="s">
        <v>172</v>
      </c>
      <c r="B106" s="36" t="s">
        <v>169</v>
      </c>
      <c r="C106" s="34" t="s">
        <v>30</v>
      </c>
      <c r="D106" s="52">
        <v>1</v>
      </c>
      <c r="E106" s="19"/>
      <c r="F106" s="19">
        <f t="shared" si="6"/>
        <v>0</v>
      </c>
    </row>
    <row r="107" spans="1:6" ht="12.95" customHeight="1">
      <c r="A107" s="63" t="s">
        <v>155</v>
      </c>
      <c r="B107" s="64"/>
      <c r="C107" s="64"/>
      <c r="D107" s="64"/>
      <c r="E107" s="64"/>
      <c r="F107" s="20">
        <f>SUM(F93:F106)</f>
        <v>0</v>
      </c>
    </row>
    <row r="108" spans="1:6" ht="12.95" customHeight="1">
      <c r="A108" s="37"/>
      <c r="B108" s="38"/>
      <c r="C108" s="37"/>
      <c r="D108" s="37"/>
      <c r="E108" s="39"/>
      <c r="F108" s="39"/>
    </row>
    <row r="109" spans="1:6" ht="12.95" customHeight="1">
      <c r="A109" s="67" t="s">
        <v>5</v>
      </c>
      <c r="B109" s="67"/>
      <c r="C109" s="67"/>
      <c r="D109" s="67"/>
      <c r="E109" s="67"/>
      <c r="F109" s="67"/>
    </row>
    <row r="110" spans="1:6" ht="23.1" customHeight="1">
      <c r="A110" s="68" t="s">
        <v>249</v>
      </c>
      <c r="B110" s="69"/>
      <c r="C110" s="69"/>
      <c r="D110" s="70"/>
      <c r="E110" s="65">
        <f>SUM(F26,F36,F42,F59,F74,F90,F107)</f>
        <v>0</v>
      </c>
      <c r="F110" s="66"/>
    </row>
    <row r="111" spans="1:6" ht="12.95" customHeight="1">
      <c r="A111" s="45"/>
      <c r="B111" s="45"/>
      <c r="C111" s="45"/>
      <c r="D111" s="45"/>
      <c r="E111" s="45"/>
      <c r="F111" s="45"/>
    </row>
    <row r="112" spans="1:6" ht="19.5" customHeight="1">
      <c r="A112" s="110" t="s">
        <v>228</v>
      </c>
      <c r="B112" s="61"/>
      <c r="C112" s="61"/>
      <c r="D112" s="61"/>
      <c r="E112" s="61"/>
      <c r="F112" s="62"/>
    </row>
    <row r="113" spans="1:6" ht="19.5" customHeight="1">
      <c r="A113" s="40"/>
      <c r="B113" s="86" t="s">
        <v>7</v>
      </c>
      <c r="C113" s="86"/>
      <c r="D113" s="86"/>
      <c r="E113" s="86"/>
      <c r="F113" s="87"/>
    </row>
    <row r="114" spans="1:6" ht="12.95" customHeight="1">
      <c r="A114" s="88" t="s">
        <v>6</v>
      </c>
      <c r="B114" s="88"/>
      <c r="C114" s="88"/>
      <c r="D114" s="88"/>
      <c r="E114" s="88"/>
      <c r="F114" s="88"/>
    </row>
    <row r="115" spans="1:6" ht="12.95" customHeight="1">
      <c r="A115" s="49"/>
      <c r="B115" s="50"/>
      <c r="C115" s="50"/>
      <c r="D115" s="50"/>
      <c r="E115" s="50"/>
      <c r="F115" s="51"/>
    </row>
    <row r="116" spans="1:6" ht="20.45" customHeight="1">
      <c r="A116" s="71" t="s">
        <v>221</v>
      </c>
      <c r="B116" s="72"/>
      <c r="C116" s="72"/>
      <c r="D116" s="72"/>
      <c r="E116" s="72"/>
      <c r="F116" s="72"/>
    </row>
    <row r="117" spans="1:6" ht="12.95" customHeight="1">
      <c r="A117" s="75" t="s">
        <v>229</v>
      </c>
      <c r="B117" s="76"/>
      <c r="C117" s="76"/>
      <c r="D117" s="76"/>
      <c r="E117" s="76"/>
      <c r="F117" s="76"/>
    </row>
    <row r="118" spans="1:6" ht="12.95" customHeight="1">
      <c r="A118" s="13" t="s">
        <v>2</v>
      </c>
      <c r="B118" s="14" t="s">
        <v>3</v>
      </c>
      <c r="C118" s="14" t="s">
        <v>10</v>
      </c>
      <c r="D118" s="14" t="s">
        <v>8</v>
      </c>
      <c r="E118" s="15" t="s">
        <v>4</v>
      </c>
      <c r="F118" s="16" t="s">
        <v>11</v>
      </c>
    </row>
    <row r="119" spans="1:6" ht="12.95" customHeight="1">
      <c r="A119" s="18" t="s">
        <v>104</v>
      </c>
      <c r="B119" s="21" t="s">
        <v>156</v>
      </c>
      <c r="C119" s="18" t="s">
        <v>77</v>
      </c>
      <c r="D119" s="52">
        <v>1</v>
      </c>
      <c r="E119" s="19"/>
      <c r="F119" s="19">
        <f>E119*D119</f>
        <v>0</v>
      </c>
    </row>
    <row r="120" spans="1:6" ht="12.95" customHeight="1">
      <c r="A120" s="18" t="s">
        <v>180</v>
      </c>
      <c r="B120" s="21" t="s">
        <v>71</v>
      </c>
      <c r="C120" s="18" t="s">
        <v>81</v>
      </c>
      <c r="D120" s="52">
        <v>1</v>
      </c>
      <c r="E120" s="19"/>
      <c r="F120" s="19">
        <f t="shared" ref="F120:F143" si="7">E120*D120</f>
        <v>0</v>
      </c>
    </row>
    <row r="121" spans="1:6" ht="12.95" customHeight="1">
      <c r="A121" s="18" t="s">
        <v>181</v>
      </c>
      <c r="B121" s="22" t="s">
        <v>71</v>
      </c>
      <c r="C121" s="18" t="s">
        <v>78</v>
      </c>
      <c r="D121" s="52">
        <v>1</v>
      </c>
      <c r="E121" s="19"/>
      <c r="F121" s="19">
        <f t="shared" si="7"/>
        <v>0</v>
      </c>
    </row>
    <row r="122" spans="1:6" ht="12.95" customHeight="1">
      <c r="A122" s="18" t="s">
        <v>182</v>
      </c>
      <c r="B122" s="22" t="s">
        <v>71</v>
      </c>
      <c r="C122" s="18" t="s">
        <v>79</v>
      </c>
      <c r="D122" s="52">
        <v>1</v>
      </c>
      <c r="E122" s="19"/>
      <c r="F122" s="19">
        <f t="shared" si="7"/>
        <v>0</v>
      </c>
    </row>
    <row r="123" spans="1:6" ht="12.95" customHeight="1">
      <c r="A123" s="18" t="s">
        <v>183</v>
      </c>
      <c r="B123" s="22" t="s">
        <v>72</v>
      </c>
      <c r="C123" s="18" t="s">
        <v>81</v>
      </c>
      <c r="D123" s="52">
        <v>1</v>
      </c>
      <c r="E123" s="19"/>
      <c r="F123" s="19">
        <f t="shared" si="7"/>
        <v>0</v>
      </c>
    </row>
    <row r="124" spans="1:6" ht="12.95" customHeight="1">
      <c r="A124" s="18" t="s">
        <v>184</v>
      </c>
      <c r="B124" s="22" t="s">
        <v>73</v>
      </c>
      <c r="C124" s="18" t="s">
        <v>78</v>
      </c>
      <c r="D124" s="52">
        <v>1</v>
      </c>
      <c r="E124" s="19"/>
      <c r="F124" s="19">
        <f t="shared" si="7"/>
        <v>0</v>
      </c>
    </row>
    <row r="125" spans="1:6" ht="12.95" customHeight="1">
      <c r="A125" s="18" t="s">
        <v>185</v>
      </c>
      <c r="B125" s="22" t="s">
        <v>73</v>
      </c>
      <c r="C125" s="18" t="s">
        <v>79</v>
      </c>
      <c r="D125" s="52">
        <v>1</v>
      </c>
      <c r="E125" s="19"/>
      <c r="F125" s="19">
        <f t="shared" si="7"/>
        <v>0</v>
      </c>
    </row>
    <row r="126" spans="1:6" ht="12.95" customHeight="1">
      <c r="A126" s="18" t="s">
        <v>186</v>
      </c>
      <c r="B126" s="22" t="s">
        <v>74</v>
      </c>
      <c r="C126" s="18" t="s">
        <v>81</v>
      </c>
      <c r="D126" s="52">
        <v>1</v>
      </c>
      <c r="E126" s="19"/>
      <c r="F126" s="19">
        <f t="shared" si="7"/>
        <v>0</v>
      </c>
    </row>
    <row r="127" spans="1:6" ht="12.95" customHeight="1">
      <c r="A127" s="55" t="s">
        <v>187</v>
      </c>
      <c r="B127" s="22" t="s">
        <v>74</v>
      </c>
      <c r="C127" s="18" t="s">
        <v>78</v>
      </c>
      <c r="D127" s="52">
        <v>1</v>
      </c>
      <c r="E127" s="19"/>
      <c r="F127" s="19">
        <f t="shared" si="7"/>
        <v>0</v>
      </c>
    </row>
    <row r="128" spans="1:6" ht="12.95" customHeight="1">
      <c r="A128" s="55" t="s">
        <v>188</v>
      </c>
      <c r="B128" s="22" t="s">
        <v>74</v>
      </c>
      <c r="C128" s="18" t="s">
        <v>79</v>
      </c>
      <c r="D128" s="52">
        <v>1</v>
      </c>
      <c r="E128" s="19"/>
      <c r="F128" s="19">
        <f t="shared" si="7"/>
        <v>0</v>
      </c>
    </row>
    <row r="129" spans="1:126" ht="12.95" customHeight="1">
      <c r="A129" s="55" t="s">
        <v>189</v>
      </c>
      <c r="B129" s="22" t="s">
        <v>75</v>
      </c>
      <c r="C129" s="18" t="s">
        <v>81</v>
      </c>
      <c r="D129" s="52">
        <v>1</v>
      </c>
      <c r="E129" s="19"/>
      <c r="F129" s="19">
        <f t="shared" si="7"/>
        <v>0</v>
      </c>
    </row>
    <row r="130" spans="1:126" ht="12.95" customHeight="1">
      <c r="A130" s="55" t="s">
        <v>190</v>
      </c>
      <c r="B130" s="22" t="s">
        <v>75</v>
      </c>
      <c r="C130" s="18" t="s">
        <v>78</v>
      </c>
      <c r="D130" s="52">
        <v>1</v>
      </c>
      <c r="E130" s="19"/>
      <c r="F130" s="19">
        <f t="shared" si="7"/>
        <v>0</v>
      </c>
    </row>
    <row r="131" spans="1:126" ht="12.95" customHeight="1">
      <c r="A131" s="18" t="s">
        <v>191</v>
      </c>
      <c r="B131" s="21" t="s">
        <v>75</v>
      </c>
      <c r="C131" s="18" t="s">
        <v>79</v>
      </c>
      <c r="D131" s="52">
        <v>1</v>
      </c>
      <c r="E131" s="19"/>
      <c r="F131" s="19">
        <f t="shared" si="7"/>
        <v>0</v>
      </c>
    </row>
    <row r="132" spans="1:126" ht="12.95" customHeight="1">
      <c r="A132" s="18" t="s">
        <v>192</v>
      </c>
      <c r="B132" s="21" t="s">
        <v>76</v>
      </c>
      <c r="C132" s="18" t="s">
        <v>80</v>
      </c>
      <c r="D132" s="52">
        <v>1</v>
      </c>
      <c r="E132" s="19"/>
      <c r="F132" s="19">
        <f t="shared" si="7"/>
        <v>0</v>
      </c>
    </row>
    <row r="133" spans="1:126" ht="12.95" customHeight="1">
      <c r="A133" s="57" t="s">
        <v>193</v>
      </c>
      <c r="B133" s="21" t="s">
        <v>170</v>
      </c>
      <c r="C133" s="18" t="s">
        <v>209</v>
      </c>
      <c r="D133" s="52">
        <v>1</v>
      </c>
      <c r="E133" s="19"/>
      <c r="F133" s="19">
        <f t="shared" si="7"/>
        <v>0</v>
      </c>
    </row>
    <row r="134" spans="1:126" ht="12.95" customHeight="1">
      <c r="A134" s="57" t="s">
        <v>194</v>
      </c>
      <c r="B134" s="21" t="s">
        <v>174</v>
      </c>
      <c r="C134" s="18" t="s">
        <v>80</v>
      </c>
      <c r="D134" s="52">
        <v>1</v>
      </c>
      <c r="E134" s="19"/>
      <c r="F134" s="19">
        <f t="shared" si="7"/>
        <v>0</v>
      </c>
    </row>
    <row r="135" spans="1:126" ht="12.95" customHeight="1">
      <c r="A135" s="57" t="s">
        <v>195</v>
      </c>
      <c r="B135" s="21" t="s">
        <v>175</v>
      </c>
      <c r="C135" s="18" t="s">
        <v>80</v>
      </c>
      <c r="D135" s="52">
        <v>1</v>
      </c>
      <c r="E135" s="19"/>
      <c r="F135" s="19">
        <f t="shared" si="7"/>
        <v>0</v>
      </c>
    </row>
    <row r="136" spans="1:126" ht="12.95" customHeight="1">
      <c r="A136" s="57" t="s">
        <v>196</v>
      </c>
      <c r="B136" s="21" t="s">
        <v>176</v>
      </c>
      <c r="C136" s="18" t="s">
        <v>80</v>
      </c>
      <c r="D136" s="52">
        <v>1</v>
      </c>
      <c r="E136" s="19"/>
      <c r="F136" s="19">
        <f t="shared" si="7"/>
        <v>0</v>
      </c>
    </row>
    <row r="137" spans="1:126" ht="12.95" customHeight="1">
      <c r="A137" s="57" t="s">
        <v>197</v>
      </c>
      <c r="B137" s="21" t="s">
        <v>177</v>
      </c>
      <c r="C137" s="18" t="s">
        <v>80</v>
      </c>
      <c r="D137" s="52">
        <v>1</v>
      </c>
      <c r="E137" s="19"/>
      <c r="F137" s="19">
        <f t="shared" si="7"/>
        <v>0</v>
      </c>
    </row>
    <row r="138" spans="1:126" ht="12.95" customHeight="1">
      <c r="A138" s="57" t="s">
        <v>198</v>
      </c>
      <c r="B138" s="21" t="s">
        <v>178</v>
      </c>
      <c r="C138" s="18" t="s">
        <v>80</v>
      </c>
      <c r="D138" s="52">
        <v>1</v>
      </c>
      <c r="E138" s="19"/>
      <c r="F138" s="19">
        <f t="shared" si="7"/>
        <v>0</v>
      </c>
    </row>
    <row r="139" spans="1:126" ht="12.95" customHeight="1">
      <c r="A139" s="57" t="s">
        <v>199</v>
      </c>
      <c r="B139" s="21" t="s">
        <v>179</v>
      </c>
      <c r="C139" s="18" t="s">
        <v>80</v>
      </c>
      <c r="D139" s="52">
        <v>1</v>
      </c>
      <c r="E139" s="19"/>
      <c r="F139" s="19">
        <f t="shared" si="7"/>
        <v>0</v>
      </c>
    </row>
    <row r="140" spans="1:126" ht="12.95" customHeight="1">
      <c r="A140" s="57" t="s">
        <v>200</v>
      </c>
      <c r="B140" s="21" t="s">
        <v>171</v>
      </c>
      <c r="C140" s="18" t="s">
        <v>80</v>
      </c>
      <c r="D140" s="52">
        <v>1</v>
      </c>
      <c r="E140" s="19"/>
      <c r="F140" s="19">
        <f t="shared" si="7"/>
        <v>0</v>
      </c>
    </row>
    <row r="141" spans="1:126" ht="12.95" customHeight="1">
      <c r="A141" s="58" t="s">
        <v>216</v>
      </c>
      <c r="B141" s="21" t="s">
        <v>219</v>
      </c>
      <c r="C141" s="18" t="s">
        <v>80</v>
      </c>
      <c r="D141" s="52">
        <v>1</v>
      </c>
      <c r="E141" s="19"/>
      <c r="F141" s="24">
        <f t="shared" si="7"/>
        <v>0</v>
      </c>
    </row>
    <row r="142" spans="1:126" s="23" customFormat="1" ht="12.95" customHeight="1">
      <c r="A142" s="58" t="s">
        <v>217</v>
      </c>
      <c r="B142" s="21" t="s">
        <v>219</v>
      </c>
      <c r="C142" s="18" t="s">
        <v>78</v>
      </c>
      <c r="D142" s="52">
        <v>1</v>
      </c>
      <c r="E142" s="19"/>
      <c r="F142" s="24">
        <f t="shared" si="7"/>
        <v>0</v>
      </c>
      <c r="G142" s="3"/>
      <c r="H142" s="3"/>
      <c r="I142" s="3"/>
      <c r="J142" s="3"/>
      <c r="K142" s="3"/>
      <c r="L142" s="3"/>
      <c r="M142" s="3"/>
      <c r="N142" s="3"/>
      <c r="O142" s="3"/>
      <c r="P142" s="3"/>
      <c r="Q142" s="3"/>
      <c r="R142" s="3"/>
      <c r="S142" s="3"/>
      <c r="T142" s="3"/>
      <c r="U142" s="3"/>
      <c r="V142" s="3"/>
      <c r="W142" s="3"/>
      <c r="X142" s="3"/>
      <c r="Y142" s="3"/>
      <c r="Z142" s="3"/>
      <c r="AA142" s="3"/>
      <c r="AB142" s="3"/>
      <c r="AC142" s="3"/>
      <c r="AD142" s="3"/>
      <c r="AE142" s="3"/>
      <c r="AF142" s="3"/>
      <c r="AG142" s="3"/>
      <c r="AH142" s="3"/>
      <c r="AI142" s="3"/>
      <c r="AJ142" s="3"/>
      <c r="AK142" s="3"/>
      <c r="AL142" s="3"/>
      <c r="AM142" s="3"/>
      <c r="AN142" s="3"/>
      <c r="AO142" s="3"/>
      <c r="AP142" s="3"/>
      <c r="AQ142" s="3"/>
      <c r="AR142" s="3"/>
      <c r="AS142" s="3"/>
      <c r="AT142" s="3"/>
      <c r="AU142" s="3"/>
      <c r="AV142" s="3"/>
      <c r="AW142" s="3"/>
      <c r="AX142" s="3"/>
      <c r="AY142" s="3"/>
      <c r="AZ142" s="3"/>
      <c r="BA142" s="3"/>
      <c r="BB142" s="3"/>
      <c r="BC142" s="3"/>
      <c r="BD142" s="3"/>
      <c r="BE142" s="3"/>
      <c r="BF142" s="3"/>
      <c r="BG142" s="3"/>
      <c r="BH142" s="3"/>
      <c r="BI142" s="3"/>
      <c r="BJ142" s="3"/>
      <c r="BK142" s="3"/>
      <c r="BL142" s="3"/>
      <c r="BM142" s="3"/>
      <c r="BN142" s="3"/>
      <c r="BO142" s="3"/>
      <c r="BP142" s="3"/>
      <c r="BQ142" s="3"/>
      <c r="BR142" s="3"/>
      <c r="BS142" s="3"/>
      <c r="BT142" s="3"/>
      <c r="BU142" s="3"/>
      <c r="BV142" s="3"/>
      <c r="BW142" s="3"/>
      <c r="BX142" s="3"/>
      <c r="BY142" s="3"/>
      <c r="BZ142" s="3"/>
      <c r="CA142" s="3"/>
      <c r="CB142" s="3"/>
      <c r="CC142" s="3"/>
      <c r="CD142" s="3"/>
      <c r="CE142" s="3"/>
      <c r="CF142" s="3"/>
      <c r="CG142" s="3"/>
      <c r="CH142" s="3"/>
      <c r="CI142" s="3"/>
      <c r="CJ142" s="3"/>
      <c r="CK142" s="3"/>
      <c r="CL142" s="3"/>
      <c r="CM142" s="3"/>
      <c r="CN142" s="3"/>
      <c r="CO142" s="3"/>
      <c r="CP142" s="3"/>
      <c r="CQ142" s="3"/>
      <c r="CR142" s="3"/>
      <c r="CS142" s="3"/>
      <c r="CT142" s="3"/>
      <c r="CU142" s="3"/>
      <c r="CV142" s="3"/>
      <c r="CW142" s="3"/>
      <c r="CX142" s="3"/>
      <c r="CY142" s="3"/>
      <c r="CZ142" s="3"/>
      <c r="DA142" s="3"/>
      <c r="DB142" s="3"/>
      <c r="DC142" s="3"/>
      <c r="DD142" s="3"/>
      <c r="DE142" s="3"/>
      <c r="DF142" s="3"/>
      <c r="DG142" s="3"/>
      <c r="DH142" s="3"/>
      <c r="DI142" s="3"/>
      <c r="DJ142" s="3"/>
      <c r="DK142" s="3"/>
      <c r="DL142" s="3"/>
      <c r="DM142" s="3"/>
      <c r="DN142" s="3"/>
      <c r="DO142" s="3"/>
      <c r="DP142" s="3"/>
      <c r="DQ142" s="3"/>
      <c r="DR142" s="3"/>
      <c r="DS142" s="3"/>
      <c r="DT142" s="3"/>
      <c r="DU142" s="3"/>
      <c r="DV142" s="3"/>
    </row>
    <row r="143" spans="1:126" s="23" customFormat="1" ht="12.95" customHeight="1">
      <c r="A143" s="58" t="s">
        <v>218</v>
      </c>
      <c r="B143" s="21" t="s">
        <v>219</v>
      </c>
      <c r="C143" s="18" t="s">
        <v>79</v>
      </c>
      <c r="D143" s="52">
        <v>1</v>
      </c>
      <c r="E143" s="19"/>
      <c r="F143" s="24">
        <f t="shared" si="7"/>
        <v>0</v>
      </c>
      <c r="G143" s="3"/>
      <c r="H143" s="3"/>
      <c r="I143" s="3"/>
      <c r="J143" s="3"/>
      <c r="K143" s="3"/>
      <c r="L143" s="3"/>
      <c r="M143" s="3"/>
      <c r="N143" s="3"/>
      <c r="O143" s="3"/>
      <c r="P143" s="3"/>
      <c r="Q143" s="3"/>
      <c r="R143" s="3"/>
      <c r="S143" s="3"/>
      <c r="T143" s="3"/>
      <c r="U143" s="3"/>
      <c r="V143" s="3"/>
      <c r="W143" s="3"/>
      <c r="X143" s="3"/>
      <c r="Y143" s="3"/>
      <c r="Z143" s="3"/>
      <c r="AA143" s="3"/>
      <c r="AB143" s="3"/>
      <c r="AC143" s="3"/>
      <c r="AD143" s="3"/>
      <c r="AE143" s="3"/>
      <c r="AF143" s="3"/>
      <c r="AG143" s="3"/>
      <c r="AH143" s="3"/>
      <c r="AI143" s="3"/>
      <c r="AJ143" s="3"/>
      <c r="AK143" s="3"/>
      <c r="AL143" s="3"/>
      <c r="AM143" s="3"/>
      <c r="AN143" s="3"/>
      <c r="AO143" s="3"/>
      <c r="AP143" s="3"/>
      <c r="AQ143" s="3"/>
      <c r="AR143" s="3"/>
      <c r="AS143" s="3"/>
      <c r="AT143" s="3"/>
      <c r="AU143" s="3"/>
      <c r="AV143" s="3"/>
      <c r="AW143" s="3"/>
      <c r="AX143" s="3"/>
      <c r="AY143" s="3"/>
      <c r="AZ143" s="3"/>
      <c r="BA143" s="3"/>
      <c r="BB143" s="3"/>
      <c r="BC143" s="3"/>
      <c r="BD143" s="3"/>
      <c r="BE143" s="3"/>
      <c r="BF143" s="3"/>
      <c r="BG143" s="3"/>
      <c r="BH143" s="3"/>
      <c r="BI143" s="3"/>
      <c r="BJ143" s="3"/>
      <c r="BK143" s="3"/>
      <c r="BL143" s="3"/>
      <c r="BM143" s="3"/>
      <c r="BN143" s="3"/>
      <c r="BO143" s="3"/>
      <c r="BP143" s="3"/>
      <c r="BQ143" s="3"/>
      <c r="BR143" s="3"/>
      <c r="BS143" s="3"/>
      <c r="BT143" s="3"/>
      <c r="BU143" s="3"/>
      <c r="BV143" s="3"/>
      <c r="BW143" s="3"/>
      <c r="BX143" s="3"/>
      <c r="BY143" s="3"/>
      <c r="BZ143" s="3"/>
      <c r="CA143" s="3"/>
      <c r="CB143" s="3"/>
      <c r="CC143" s="3"/>
      <c r="CD143" s="3"/>
      <c r="CE143" s="3"/>
      <c r="CF143" s="3"/>
      <c r="CG143" s="3"/>
      <c r="CH143" s="3"/>
      <c r="CI143" s="3"/>
      <c r="CJ143" s="3"/>
      <c r="CK143" s="3"/>
      <c r="CL143" s="3"/>
      <c r="CM143" s="3"/>
      <c r="CN143" s="3"/>
      <c r="CO143" s="3"/>
      <c r="CP143" s="3"/>
      <c r="CQ143" s="3"/>
      <c r="CR143" s="3"/>
      <c r="CS143" s="3"/>
      <c r="CT143" s="3"/>
      <c r="CU143" s="3"/>
      <c r="CV143" s="3"/>
      <c r="CW143" s="3"/>
      <c r="CX143" s="3"/>
      <c r="CY143" s="3"/>
      <c r="CZ143" s="3"/>
      <c r="DA143" s="3"/>
      <c r="DB143" s="3"/>
      <c r="DC143" s="3"/>
      <c r="DD143" s="3"/>
      <c r="DE143" s="3"/>
      <c r="DF143" s="3"/>
      <c r="DG143" s="3"/>
      <c r="DH143" s="3"/>
      <c r="DI143" s="3"/>
      <c r="DJ143" s="3"/>
      <c r="DK143" s="3"/>
      <c r="DL143" s="3"/>
      <c r="DM143" s="3"/>
      <c r="DN143" s="3"/>
      <c r="DO143" s="3"/>
      <c r="DP143" s="3"/>
      <c r="DQ143" s="3"/>
      <c r="DR143" s="3"/>
      <c r="DS143" s="3"/>
      <c r="DT143" s="3"/>
      <c r="DU143" s="3"/>
      <c r="DV143" s="3"/>
    </row>
    <row r="144" spans="1:126" s="23" customFormat="1" ht="22.5" customHeight="1">
      <c r="A144" s="63" t="s">
        <v>225</v>
      </c>
      <c r="B144" s="64"/>
      <c r="C144" s="64"/>
      <c r="D144" s="64"/>
      <c r="E144" s="64"/>
      <c r="F144" s="20">
        <f>SUM(F119:F143)</f>
        <v>0</v>
      </c>
      <c r="G144" s="3"/>
      <c r="H144" s="3"/>
      <c r="I144" s="3"/>
      <c r="J144" s="3"/>
      <c r="K144" s="3"/>
      <c r="L144" s="3"/>
      <c r="M144" s="3"/>
      <c r="N144" s="3"/>
      <c r="O144" s="3"/>
      <c r="P144" s="3"/>
      <c r="Q144" s="3"/>
      <c r="R144" s="3"/>
      <c r="S144" s="3"/>
      <c r="T144" s="3"/>
      <c r="U144" s="3"/>
      <c r="V144" s="3"/>
      <c r="W144" s="3"/>
      <c r="X144" s="3"/>
      <c r="Y144" s="3"/>
      <c r="Z144" s="3"/>
      <c r="AA144" s="3"/>
      <c r="AB144" s="3"/>
      <c r="AC144" s="3"/>
      <c r="AD144" s="3"/>
      <c r="AE144" s="3"/>
      <c r="AF144" s="3"/>
      <c r="AG144" s="3"/>
      <c r="AH144" s="3"/>
      <c r="AI144" s="3"/>
      <c r="AJ144" s="3"/>
      <c r="AK144" s="3"/>
      <c r="AL144" s="3"/>
      <c r="AM144" s="3"/>
      <c r="AN144" s="3"/>
      <c r="AO144" s="3"/>
      <c r="AP144" s="3"/>
      <c r="AQ144" s="3"/>
      <c r="AR144" s="3"/>
      <c r="AS144" s="3"/>
      <c r="AT144" s="3"/>
      <c r="AU144" s="3"/>
      <c r="AV144" s="3"/>
      <c r="AW144" s="3"/>
      <c r="AX144" s="3"/>
      <c r="AY144" s="3"/>
      <c r="AZ144" s="3"/>
      <c r="BA144" s="3"/>
      <c r="BB144" s="3"/>
      <c r="BC144" s="3"/>
      <c r="BD144" s="3"/>
      <c r="BE144" s="3"/>
      <c r="BF144" s="3"/>
      <c r="BG144" s="3"/>
      <c r="BH144" s="3"/>
      <c r="BI144" s="3"/>
      <c r="BJ144" s="3"/>
      <c r="BK144" s="3"/>
      <c r="BL144" s="3"/>
      <c r="BM144" s="3"/>
      <c r="BN144" s="3"/>
      <c r="BO144" s="3"/>
      <c r="BP144" s="3"/>
      <c r="BQ144" s="3"/>
      <c r="BR144" s="3"/>
      <c r="BS144" s="3"/>
      <c r="BT144" s="3"/>
      <c r="BU144" s="3"/>
      <c r="BV144" s="3"/>
      <c r="BW144" s="3"/>
      <c r="BX144" s="3"/>
      <c r="BY144" s="3"/>
      <c r="BZ144" s="3"/>
      <c r="CA144" s="3"/>
      <c r="CB144" s="3"/>
      <c r="CC144" s="3"/>
      <c r="CD144" s="3"/>
      <c r="CE144" s="3"/>
      <c r="CF144" s="3"/>
      <c r="CG144" s="3"/>
      <c r="CH144" s="3"/>
      <c r="CI144" s="3"/>
      <c r="CJ144" s="3"/>
      <c r="CK144" s="3"/>
      <c r="CL144" s="3"/>
      <c r="CM144" s="3"/>
      <c r="CN144" s="3"/>
      <c r="CO144" s="3"/>
      <c r="CP144" s="3"/>
      <c r="CQ144" s="3"/>
      <c r="CR144" s="3"/>
      <c r="CS144" s="3"/>
      <c r="CT144" s="3"/>
      <c r="CU144" s="3"/>
      <c r="CV144" s="3"/>
      <c r="CW144" s="3"/>
      <c r="CX144" s="3"/>
      <c r="CY144" s="3"/>
      <c r="CZ144" s="3"/>
      <c r="DA144" s="3"/>
      <c r="DB144" s="3"/>
      <c r="DC144" s="3"/>
      <c r="DD144" s="3"/>
      <c r="DE144" s="3"/>
      <c r="DF144" s="3"/>
      <c r="DG144" s="3"/>
      <c r="DH144" s="3"/>
      <c r="DI144" s="3"/>
      <c r="DJ144" s="3"/>
      <c r="DK144" s="3"/>
      <c r="DL144" s="3"/>
      <c r="DM144" s="3"/>
      <c r="DN144" s="3"/>
      <c r="DO144" s="3"/>
      <c r="DP144" s="3"/>
      <c r="DQ144" s="3"/>
      <c r="DR144" s="3"/>
      <c r="DS144" s="3"/>
      <c r="DT144" s="3"/>
      <c r="DU144" s="3"/>
      <c r="DV144" s="3"/>
    </row>
    <row r="145" spans="1:6" ht="12.95" customHeight="1">
      <c r="A145" s="45"/>
      <c r="B145" s="46"/>
      <c r="C145" s="45"/>
      <c r="D145" s="45"/>
      <c r="E145" s="47"/>
      <c r="F145" s="48"/>
    </row>
    <row r="146" spans="1:6" ht="12.95" customHeight="1">
      <c r="A146" s="59"/>
      <c r="B146" s="59"/>
      <c r="C146" s="59"/>
      <c r="D146" s="59"/>
      <c r="E146" s="59"/>
      <c r="F146" s="59"/>
    </row>
    <row r="147" spans="1:6" ht="12.95" customHeight="1">
      <c r="A147" s="59"/>
      <c r="B147" s="59"/>
      <c r="C147" s="59"/>
      <c r="D147" s="59"/>
      <c r="E147" s="59"/>
      <c r="F147" s="59"/>
    </row>
  </sheetData>
  <mergeCells count="31">
    <mergeCell ref="A147:F147"/>
    <mergeCell ref="B113:F113"/>
    <mergeCell ref="A114:F114"/>
    <mergeCell ref="A116:F116"/>
    <mergeCell ref="A117:F117"/>
    <mergeCell ref="A144:E144"/>
    <mergeCell ref="A146:F146"/>
    <mergeCell ref="A112:F112"/>
    <mergeCell ref="A43:F43"/>
    <mergeCell ref="A59:E59"/>
    <mergeCell ref="A61:F61"/>
    <mergeCell ref="A74:E74"/>
    <mergeCell ref="A75:F75"/>
    <mergeCell ref="A90:E90"/>
    <mergeCell ref="A91:F91"/>
    <mergeCell ref="A107:E107"/>
    <mergeCell ref="A109:F109"/>
    <mergeCell ref="A110:D110"/>
    <mergeCell ref="E110:F110"/>
    <mergeCell ref="A42:E42"/>
    <mergeCell ref="B1:F4"/>
    <mergeCell ref="B7:F7"/>
    <mergeCell ref="B9:F9"/>
    <mergeCell ref="A11:F11"/>
    <mergeCell ref="A12:F15"/>
    <mergeCell ref="A16:F16"/>
    <mergeCell ref="A17:F17"/>
    <mergeCell ref="A26:E26"/>
    <mergeCell ref="A27:F27"/>
    <mergeCell ref="A36:E36"/>
    <mergeCell ref="A37:F37"/>
  </mergeCells>
  <dataValidations count="2">
    <dataValidation allowBlank="1" showErrorMessage="1" sqref="B20:B25 B63:B69 B71:B73 B77:B89" xr:uid="{965C6572-9987-4A45-AE11-776E13F90815}"/>
    <dataValidation allowBlank="1" showErrorMessage="1" prompt="Initial Mobilization – Including Five-Stage Decon (with shower &amp; loadout) GFCI electric panel, (Includes all required components to install and remove temporary power hookup). (Includes Extension Power Cords)  _x000a_" sqref="B19" xr:uid="{F2B21BF5-E12D-4DDB-8838-BE54DC3C5409}"/>
  </dataValidations>
  <pageMargins left="0.7" right="0.7" top="0.75" bottom="0.75" header="0.3" footer="0.3"/>
  <drawing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44117080EC7F984FB31AAEB0DFA8F7A3" ma:contentTypeVersion="2" ma:contentTypeDescription="Create a new document." ma:contentTypeScope="" ma:versionID="3ce30d157fb3420cfa24d826abc8d766">
  <xsd:schema xmlns:xsd="http://www.w3.org/2001/XMLSchema" xmlns:xs="http://www.w3.org/2001/XMLSchema" xmlns:p="http://schemas.microsoft.com/office/2006/metadata/properties" targetNamespace="http://schemas.microsoft.com/office/2006/metadata/properties" ma:root="true" ma:fieldsID="9abfe3f26f379ab2a533ed41fa8c29f5">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Version=15.0.0.0,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58A5B670-78D3-4249-AB95-52CAE9CA4ECC}">
  <ds:schemaRefs>
    <ds:schemaRef ds:uri="d5ad96e6-46eb-43fa-b309-22506ea389e0"/>
    <ds:schemaRef ds:uri="http://purl.org/dc/dcmitype/"/>
    <ds:schemaRef ds:uri="http://schemas.openxmlformats.org/package/2006/metadata/core-properties"/>
    <ds:schemaRef ds:uri="http://purl.org/dc/elements/1.1/"/>
    <ds:schemaRef ds:uri="http://purl.org/dc/terms/"/>
    <ds:schemaRef ds:uri="http://schemas.microsoft.com/office/2006/documentManagement/types"/>
    <ds:schemaRef ds:uri="http://schemas.microsoft.com/office/infopath/2007/PartnerControls"/>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B0DAC873-4641-4531-AD27-C0465866CC28}">
  <ds:schemaRefs>
    <ds:schemaRef ds:uri="http://schemas.microsoft.com/sharepoint/v3/contenttype/forms"/>
  </ds:schemaRefs>
</ds:datastoreItem>
</file>

<file path=customXml/itemProps3.xml><?xml version="1.0" encoding="utf-8"?>
<ds:datastoreItem xmlns:ds="http://schemas.openxmlformats.org/officeDocument/2006/customXml" ds:itemID="{9C0D5D32-9DF7-4E67-8F6A-9E24DA5843A8}"/>
</file>

<file path=customXml/itemProps4.xml><?xml version="1.0" encoding="utf-8"?>
<ds:datastoreItem xmlns:ds="http://schemas.openxmlformats.org/officeDocument/2006/customXml" ds:itemID="{FA60A3BC-8940-4C30-B1ED-DCB3EAAFA654}">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6</vt:i4>
      </vt:variant>
      <vt:variant>
        <vt:lpstr>Named Ranges</vt:lpstr>
      </vt:variant>
      <vt:variant>
        <vt:i4>1</vt:i4>
      </vt:variant>
    </vt:vector>
  </HeadingPairs>
  <TitlesOfParts>
    <vt:vector size="7" baseType="lpstr">
      <vt:lpstr> YEAR 1</vt:lpstr>
      <vt:lpstr>YEAR 2</vt:lpstr>
      <vt:lpstr>YEAR 3</vt:lpstr>
      <vt:lpstr>CAT YEAR 1</vt:lpstr>
      <vt:lpstr>CAT YEAR 2</vt:lpstr>
      <vt:lpstr>CAT YEAR 3</vt:lpstr>
      <vt:lpstr>' YEAR 1'!Print_Area</vt:lpstr>
    </vt:vector>
  </TitlesOfParts>
  <Company>HDR, Inc.</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Stephanie Lytle</dc:creator>
  <cp:lastModifiedBy>Rodriguez, Carolina</cp:lastModifiedBy>
  <cp:lastPrinted>2024-10-06T22:57:54Z</cp:lastPrinted>
  <dcterms:created xsi:type="dcterms:W3CDTF">1998-06-09T19:27:04Z</dcterms:created>
  <dcterms:modified xsi:type="dcterms:W3CDTF">2024-11-26T13:46:32Z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0x01010044117080EC7F984FB31AAEB0DFA8F7A3</vt:lpwstr>
  </property>
  <property fmtid="{D5CDD505-2E9C-101B-9397-08002B2CF9AE}" pid="3" name="_dlc_DocIdItemGuid">
    <vt:lpwstr>a4de41a3-f06d-4232-b2da-9a008b05d26e</vt:lpwstr>
  </property>
</Properties>
</file>