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diagrams/colors6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D820E-192B-497B-9F3D-1AE6970BBA0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92F7EFB-BB4C-47E5-B9E4-37F48EC0C712}">
      <dgm:prSet/>
      <dgm:spPr>
        <a:solidFill>
          <a:schemeClr val="accent1"/>
        </a:solidFill>
        <a:ln>
          <a:noFill/>
        </a:ln>
      </dgm:spPr>
      <dgm:t>
        <a:bodyPr/>
        <a:lstStyle/>
        <a:p>
          <a:pPr algn="ctr" rtl="0"/>
          <a:r>
            <a:rPr lang="en-US" dirty="0" smtClean="0"/>
            <a:t>Question</a:t>
          </a:r>
          <a:endParaRPr lang="en-US" dirty="0"/>
        </a:p>
      </dgm:t>
    </dgm:pt>
    <dgm:pt modelId="{DAC54A06-7B09-4A5B-9059-028BCF8A596C}" type="parTrans" cxnId="{B5AD32C2-A45B-4659-B31E-9ED6725E16A8}">
      <dgm:prSet/>
      <dgm:spPr/>
      <dgm:t>
        <a:bodyPr/>
        <a:lstStyle/>
        <a:p>
          <a:pPr algn="ctr"/>
          <a:endParaRPr lang="en-US"/>
        </a:p>
      </dgm:t>
    </dgm:pt>
    <dgm:pt modelId="{3FA30976-55E2-4711-92C8-BDD126BB8889}" type="sibTrans" cxnId="{B5AD32C2-A45B-4659-B31E-9ED6725E16A8}">
      <dgm:prSet/>
      <dgm:spPr/>
      <dgm:t>
        <a:bodyPr/>
        <a:lstStyle/>
        <a:p>
          <a:pPr algn="ctr"/>
          <a:endParaRPr lang="en-US"/>
        </a:p>
      </dgm:t>
    </dgm:pt>
    <dgm:pt modelId="{B3DE60FD-2F46-4B19-B9BA-2314E5AE7BC9}">
      <dgm:prSet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 rtl="0"/>
          <a:r>
            <a:rPr lang="en-US" smtClean="0">
              <a:solidFill>
                <a:schemeClr val="accent1">
                  <a:lumMod val="50000"/>
                </a:schemeClr>
              </a:solidFill>
            </a:rPr>
            <a:t>Timeline</a:t>
          </a:r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CA774223-748B-414E-8BB1-45033C8AECB9}" type="parTrans" cxnId="{4821A494-6081-45A9-88D9-6D6FF8E03ADC}">
      <dgm:prSet/>
      <dgm:spPr/>
      <dgm:t>
        <a:bodyPr/>
        <a:lstStyle/>
        <a:p>
          <a:pPr algn="ctr"/>
          <a:endParaRPr lang="en-US"/>
        </a:p>
      </dgm:t>
    </dgm:pt>
    <dgm:pt modelId="{39B9B473-7077-42DB-9FC6-5BE6D878F02C}" type="sibTrans" cxnId="{4821A494-6081-45A9-88D9-6D6FF8E03ADC}">
      <dgm:prSet/>
      <dgm:spPr/>
      <dgm:t>
        <a:bodyPr/>
        <a:lstStyle/>
        <a:p>
          <a:pPr algn="ctr"/>
          <a:endParaRPr lang="en-US"/>
        </a:p>
      </dgm:t>
    </dgm:pt>
    <dgm:pt modelId="{E415450B-C4DF-4791-9EE2-B99EBB4191FF}">
      <dgm:prSet/>
      <dgm:spPr>
        <a:solidFill>
          <a:schemeClr val="accent1"/>
        </a:solidFill>
        <a:ln>
          <a:noFill/>
        </a:ln>
      </dgm:spPr>
      <dgm:t>
        <a:bodyPr/>
        <a:lstStyle/>
        <a:p>
          <a:pPr algn="ctr" rtl="0"/>
          <a:r>
            <a:rPr lang="en-US" smtClean="0"/>
            <a:t>Project Review</a:t>
          </a:r>
          <a:endParaRPr lang="en-US"/>
        </a:p>
      </dgm:t>
    </dgm:pt>
    <dgm:pt modelId="{84ECB1A1-784A-4575-AE54-D2FF3B301154}" type="parTrans" cxnId="{4FEC9B92-C970-4FB9-A6ED-03BAC8F6127C}">
      <dgm:prSet/>
      <dgm:spPr/>
      <dgm:t>
        <a:bodyPr/>
        <a:lstStyle/>
        <a:p>
          <a:pPr algn="ctr"/>
          <a:endParaRPr lang="en-US"/>
        </a:p>
      </dgm:t>
    </dgm:pt>
    <dgm:pt modelId="{FFEB21F4-9727-4D14-ACD0-901E098A4DA9}" type="sibTrans" cxnId="{4FEC9B92-C970-4FB9-A6ED-03BAC8F6127C}">
      <dgm:prSet/>
      <dgm:spPr/>
      <dgm:t>
        <a:bodyPr/>
        <a:lstStyle/>
        <a:p>
          <a:pPr algn="ctr"/>
          <a:endParaRPr lang="en-US"/>
        </a:p>
      </dgm:t>
    </dgm:pt>
    <dgm:pt modelId="{86820399-93F3-4648-B56B-72524F5B806C}">
      <dgm:prSet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 rtl="0"/>
          <a:r>
            <a:rPr lang="en-US" smtClean="0">
              <a:solidFill>
                <a:schemeClr val="accent1">
                  <a:lumMod val="50000"/>
                </a:schemeClr>
              </a:solidFill>
            </a:rPr>
            <a:t>Board &amp; Public Input</a:t>
          </a:r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58DFBF3B-3A6C-4C86-9C02-BB326F1A9799}" type="parTrans" cxnId="{0EE0BA80-9875-4A58-8F89-135EF324FC36}">
      <dgm:prSet/>
      <dgm:spPr/>
      <dgm:t>
        <a:bodyPr/>
        <a:lstStyle/>
        <a:p>
          <a:pPr algn="ctr"/>
          <a:endParaRPr lang="en-US"/>
        </a:p>
      </dgm:t>
    </dgm:pt>
    <dgm:pt modelId="{3EF08C64-FA42-4017-8724-3BFEC3B52278}" type="sibTrans" cxnId="{0EE0BA80-9875-4A58-8F89-135EF324FC36}">
      <dgm:prSet/>
      <dgm:spPr/>
      <dgm:t>
        <a:bodyPr/>
        <a:lstStyle/>
        <a:p>
          <a:pPr algn="ctr"/>
          <a:endParaRPr lang="en-US"/>
        </a:p>
      </dgm:t>
    </dgm:pt>
    <dgm:pt modelId="{0FC0A52D-CCD7-47A8-98F7-D07FC619B52E}">
      <dgm:prSet/>
      <dgm:spPr>
        <a:solidFill>
          <a:schemeClr val="accent1"/>
        </a:solidFill>
        <a:ln>
          <a:noFill/>
        </a:ln>
      </dgm:spPr>
      <dgm:t>
        <a:bodyPr/>
        <a:lstStyle/>
        <a:p>
          <a:pPr algn="ctr" rtl="0"/>
          <a:r>
            <a:rPr lang="en-US" smtClean="0">
              <a:solidFill>
                <a:schemeClr val="bg1"/>
              </a:solidFill>
            </a:rPr>
            <a:t>Next Steps</a:t>
          </a:r>
          <a:endParaRPr lang="en-US">
            <a:solidFill>
              <a:schemeClr val="bg1"/>
            </a:solidFill>
          </a:endParaRPr>
        </a:p>
      </dgm:t>
    </dgm:pt>
    <dgm:pt modelId="{535B4635-624D-4B64-A0D5-3CE5B56731F4}" type="parTrans" cxnId="{E0390B82-82FB-41A1-B4F0-737E1C4DB345}">
      <dgm:prSet/>
      <dgm:spPr/>
      <dgm:t>
        <a:bodyPr/>
        <a:lstStyle/>
        <a:p>
          <a:pPr algn="ctr"/>
          <a:endParaRPr lang="en-US"/>
        </a:p>
      </dgm:t>
    </dgm:pt>
    <dgm:pt modelId="{C36FB1D0-7E8E-4AE5-9D83-3711F7670AA4}" type="sibTrans" cxnId="{E0390B82-82FB-41A1-B4F0-737E1C4DB345}">
      <dgm:prSet/>
      <dgm:spPr/>
      <dgm:t>
        <a:bodyPr/>
        <a:lstStyle/>
        <a:p>
          <a:pPr algn="ctr"/>
          <a:endParaRPr lang="en-US"/>
        </a:p>
      </dgm:t>
    </dgm:pt>
    <dgm:pt modelId="{A4DC4A9A-8F7C-42DB-848F-FECCB9B5B48E}">
      <dgm:prSet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 rtl="0"/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Question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A2FE1725-E036-4F9D-B6D1-1410E94C70F7}" type="parTrans" cxnId="{01AB8990-1867-4B0C-8B83-6FAA827FD940}">
      <dgm:prSet/>
      <dgm:spPr/>
      <dgm:t>
        <a:bodyPr/>
        <a:lstStyle/>
        <a:p>
          <a:pPr algn="ctr"/>
          <a:endParaRPr lang="en-US"/>
        </a:p>
      </dgm:t>
    </dgm:pt>
    <dgm:pt modelId="{59962309-DE5C-4636-A4E9-849463595901}" type="sibTrans" cxnId="{01AB8990-1867-4B0C-8B83-6FAA827FD940}">
      <dgm:prSet/>
      <dgm:spPr/>
      <dgm:t>
        <a:bodyPr/>
        <a:lstStyle/>
        <a:p>
          <a:pPr algn="ctr"/>
          <a:endParaRPr lang="en-US"/>
        </a:p>
      </dgm:t>
    </dgm:pt>
    <dgm:pt modelId="{06ADDBF1-FC04-4AC7-BE1E-74916DA663F1}" type="pres">
      <dgm:prSet presAssocID="{AC3D820E-192B-497B-9F3D-1AE6970BBA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9E3AB0-6515-46D0-A6BD-E846B2D267DA}" type="pres">
      <dgm:prSet presAssocID="{E92F7EFB-BB4C-47E5-B9E4-37F48EC0C712}" presName="parentText" presStyleLbl="node1" presStyleIdx="0" presStyleCnt="6" custLinFactNeighborX="25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27CAABD-8C89-4906-8F1B-28389810EA03}" type="pres">
      <dgm:prSet presAssocID="{3FA30976-55E2-4711-92C8-BDD126BB8889}" presName="spacer" presStyleCnt="0"/>
      <dgm:spPr/>
    </dgm:pt>
    <dgm:pt modelId="{51ED44C3-5C42-4840-90A3-01138E429BC5}" type="pres">
      <dgm:prSet presAssocID="{B3DE60FD-2F46-4B19-B9BA-2314E5AE7BC9}" presName="parentText" presStyleLbl="node1" presStyleIdx="1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613212E-9336-4AD9-B61B-C9897D782DAB}" type="pres">
      <dgm:prSet presAssocID="{39B9B473-7077-42DB-9FC6-5BE6D878F02C}" presName="spacer" presStyleCnt="0"/>
      <dgm:spPr/>
    </dgm:pt>
    <dgm:pt modelId="{894E5F12-8794-43D0-AC4A-589E9F67BA56}" type="pres">
      <dgm:prSet presAssocID="{E415450B-C4DF-4791-9EE2-B99EBB4191FF}" presName="parentText" presStyleLbl="node1" presStyleIdx="2" presStyleCnt="6" custLinFactNeighborX="25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6F3826F-B5AE-4F59-AFFC-64C6BF5BE54A}" type="pres">
      <dgm:prSet presAssocID="{FFEB21F4-9727-4D14-ACD0-901E098A4DA9}" presName="spacer" presStyleCnt="0"/>
      <dgm:spPr/>
    </dgm:pt>
    <dgm:pt modelId="{84601385-5150-44DD-9EB2-65D24A1FED2D}" type="pres">
      <dgm:prSet presAssocID="{86820399-93F3-4648-B56B-72524F5B806C}" presName="parentText" presStyleLbl="node1" presStyleIdx="3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D0383CB-258A-4495-BAD8-558B6D51B6F0}" type="pres">
      <dgm:prSet presAssocID="{3EF08C64-FA42-4017-8724-3BFEC3B52278}" presName="spacer" presStyleCnt="0"/>
      <dgm:spPr/>
    </dgm:pt>
    <dgm:pt modelId="{BF4C19DD-70D4-478D-B3EC-DF928E79CA10}" type="pres">
      <dgm:prSet presAssocID="{0FC0A52D-CCD7-47A8-98F7-D07FC619B52E}" presName="parentText" presStyleLbl="node1" presStyleIdx="4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46EB7E0-ACB5-4160-B905-0446DBFF2F01}" type="pres">
      <dgm:prSet presAssocID="{C36FB1D0-7E8E-4AE5-9D83-3711F7670AA4}" presName="spacer" presStyleCnt="0"/>
      <dgm:spPr/>
    </dgm:pt>
    <dgm:pt modelId="{386B4B10-48A9-4BCE-8D39-8DA5F5CBD4D4}" type="pres">
      <dgm:prSet presAssocID="{A4DC4A9A-8F7C-42DB-848F-FECCB9B5B48E}" presName="parentText" presStyleLbl="node1" presStyleIdx="5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1AB8990-1867-4B0C-8B83-6FAA827FD940}" srcId="{AC3D820E-192B-497B-9F3D-1AE6970BBA08}" destId="{A4DC4A9A-8F7C-42DB-848F-FECCB9B5B48E}" srcOrd="5" destOrd="0" parTransId="{A2FE1725-E036-4F9D-B6D1-1410E94C70F7}" sibTransId="{59962309-DE5C-4636-A4E9-849463595901}"/>
    <dgm:cxn modelId="{4821A494-6081-45A9-88D9-6D6FF8E03ADC}" srcId="{AC3D820E-192B-497B-9F3D-1AE6970BBA08}" destId="{B3DE60FD-2F46-4B19-B9BA-2314E5AE7BC9}" srcOrd="1" destOrd="0" parTransId="{CA774223-748B-414E-8BB1-45033C8AECB9}" sibTransId="{39B9B473-7077-42DB-9FC6-5BE6D878F02C}"/>
    <dgm:cxn modelId="{F7B6FC0C-5F4E-4699-8B84-6B78D592CF83}" type="presOf" srcId="{AC3D820E-192B-497B-9F3D-1AE6970BBA08}" destId="{06ADDBF1-FC04-4AC7-BE1E-74916DA663F1}" srcOrd="0" destOrd="0" presId="urn:microsoft.com/office/officeart/2005/8/layout/vList2"/>
    <dgm:cxn modelId="{1C4FDEB3-7FA4-4ED9-8693-1A60DFECC8C5}" type="presOf" srcId="{E415450B-C4DF-4791-9EE2-B99EBB4191FF}" destId="{894E5F12-8794-43D0-AC4A-589E9F67BA56}" srcOrd="0" destOrd="0" presId="urn:microsoft.com/office/officeart/2005/8/layout/vList2"/>
    <dgm:cxn modelId="{4C49ECDE-4055-4EF6-882A-2EA54F1494F5}" type="presOf" srcId="{A4DC4A9A-8F7C-42DB-848F-FECCB9B5B48E}" destId="{386B4B10-48A9-4BCE-8D39-8DA5F5CBD4D4}" srcOrd="0" destOrd="0" presId="urn:microsoft.com/office/officeart/2005/8/layout/vList2"/>
    <dgm:cxn modelId="{D5F7D91E-C179-45D7-AA61-940D24E39B96}" type="presOf" srcId="{86820399-93F3-4648-B56B-72524F5B806C}" destId="{84601385-5150-44DD-9EB2-65D24A1FED2D}" srcOrd="0" destOrd="0" presId="urn:microsoft.com/office/officeart/2005/8/layout/vList2"/>
    <dgm:cxn modelId="{4FEC9B92-C970-4FB9-A6ED-03BAC8F6127C}" srcId="{AC3D820E-192B-497B-9F3D-1AE6970BBA08}" destId="{E415450B-C4DF-4791-9EE2-B99EBB4191FF}" srcOrd="2" destOrd="0" parTransId="{84ECB1A1-784A-4575-AE54-D2FF3B301154}" sibTransId="{FFEB21F4-9727-4D14-ACD0-901E098A4DA9}"/>
    <dgm:cxn modelId="{00A51DAD-C5E0-4DA5-86B5-FD5FE7D905F4}" type="presOf" srcId="{0FC0A52D-CCD7-47A8-98F7-D07FC619B52E}" destId="{BF4C19DD-70D4-478D-B3EC-DF928E79CA10}" srcOrd="0" destOrd="0" presId="urn:microsoft.com/office/officeart/2005/8/layout/vList2"/>
    <dgm:cxn modelId="{6C391D65-40D5-4479-A520-F88FCC6FC3D1}" type="presOf" srcId="{B3DE60FD-2F46-4B19-B9BA-2314E5AE7BC9}" destId="{51ED44C3-5C42-4840-90A3-01138E429BC5}" srcOrd="0" destOrd="0" presId="urn:microsoft.com/office/officeart/2005/8/layout/vList2"/>
    <dgm:cxn modelId="{0EE0BA80-9875-4A58-8F89-135EF324FC36}" srcId="{AC3D820E-192B-497B-9F3D-1AE6970BBA08}" destId="{86820399-93F3-4648-B56B-72524F5B806C}" srcOrd="3" destOrd="0" parTransId="{58DFBF3B-3A6C-4C86-9C02-BB326F1A9799}" sibTransId="{3EF08C64-FA42-4017-8724-3BFEC3B52278}"/>
    <dgm:cxn modelId="{E0390B82-82FB-41A1-B4F0-737E1C4DB345}" srcId="{AC3D820E-192B-497B-9F3D-1AE6970BBA08}" destId="{0FC0A52D-CCD7-47A8-98F7-D07FC619B52E}" srcOrd="4" destOrd="0" parTransId="{535B4635-624D-4B64-A0D5-3CE5B56731F4}" sibTransId="{C36FB1D0-7E8E-4AE5-9D83-3711F7670AA4}"/>
    <dgm:cxn modelId="{56C18471-9FBC-4190-9298-0214853E33A4}" type="presOf" srcId="{E92F7EFB-BB4C-47E5-B9E4-37F48EC0C712}" destId="{A29E3AB0-6515-46D0-A6BD-E846B2D267DA}" srcOrd="0" destOrd="0" presId="urn:microsoft.com/office/officeart/2005/8/layout/vList2"/>
    <dgm:cxn modelId="{B5AD32C2-A45B-4659-B31E-9ED6725E16A8}" srcId="{AC3D820E-192B-497B-9F3D-1AE6970BBA08}" destId="{E92F7EFB-BB4C-47E5-B9E4-37F48EC0C712}" srcOrd="0" destOrd="0" parTransId="{DAC54A06-7B09-4A5B-9059-028BCF8A596C}" sibTransId="{3FA30976-55E2-4711-92C8-BDD126BB8889}"/>
    <dgm:cxn modelId="{BC2FFDB9-4902-477F-8555-D11C16AE5B82}" type="presParOf" srcId="{06ADDBF1-FC04-4AC7-BE1E-74916DA663F1}" destId="{A29E3AB0-6515-46D0-A6BD-E846B2D267DA}" srcOrd="0" destOrd="0" presId="urn:microsoft.com/office/officeart/2005/8/layout/vList2"/>
    <dgm:cxn modelId="{22DCAFEE-7B59-4EAE-A307-7A1CDA1ADD92}" type="presParOf" srcId="{06ADDBF1-FC04-4AC7-BE1E-74916DA663F1}" destId="{C27CAABD-8C89-4906-8F1B-28389810EA03}" srcOrd="1" destOrd="0" presId="urn:microsoft.com/office/officeart/2005/8/layout/vList2"/>
    <dgm:cxn modelId="{94E48CD4-943E-4F97-85B0-4B87DB9615FE}" type="presParOf" srcId="{06ADDBF1-FC04-4AC7-BE1E-74916DA663F1}" destId="{51ED44C3-5C42-4840-90A3-01138E429BC5}" srcOrd="2" destOrd="0" presId="urn:microsoft.com/office/officeart/2005/8/layout/vList2"/>
    <dgm:cxn modelId="{E6F4C1E4-C28D-4235-B776-E8B104F8CD32}" type="presParOf" srcId="{06ADDBF1-FC04-4AC7-BE1E-74916DA663F1}" destId="{B613212E-9336-4AD9-B61B-C9897D782DAB}" srcOrd="3" destOrd="0" presId="urn:microsoft.com/office/officeart/2005/8/layout/vList2"/>
    <dgm:cxn modelId="{712F5419-3540-4118-B68A-698E84C9A97A}" type="presParOf" srcId="{06ADDBF1-FC04-4AC7-BE1E-74916DA663F1}" destId="{894E5F12-8794-43D0-AC4A-589E9F67BA56}" srcOrd="4" destOrd="0" presId="urn:microsoft.com/office/officeart/2005/8/layout/vList2"/>
    <dgm:cxn modelId="{A8A0C4F9-4ECE-48C4-8EE3-C3D90B646256}" type="presParOf" srcId="{06ADDBF1-FC04-4AC7-BE1E-74916DA663F1}" destId="{B6F3826F-B5AE-4F59-AFFC-64C6BF5BE54A}" srcOrd="5" destOrd="0" presId="urn:microsoft.com/office/officeart/2005/8/layout/vList2"/>
    <dgm:cxn modelId="{6D40B8E8-AFA4-4740-92E4-97E8DD61E0EB}" type="presParOf" srcId="{06ADDBF1-FC04-4AC7-BE1E-74916DA663F1}" destId="{84601385-5150-44DD-9EB2-65D24A1FED2D}" srcOrd="6" destOrd="0" presId="urn:microsoft.com/office/officeart/2005/8/layout/vList2"/>
    <dgm:cxn modelId="{604B18AE-B787-48C4-A6A8-DE547E2A2895}" type="presParOf" srcId="{06ADDBF1-FC04-4AC7-BE1E-74916DA663F1}" destId="{2D0383CB-258A-4495-BAD8-558B6D51B6F0}" srcOrd="7" destOrd="0" presId="urn:microsoft.com/office/officeart/2005/8/layout/vList2"/>
    <dgm:cxn modelId="{131CB819-C396-490D-B9B8-9D80302E2016}" type="presParOf" srcId="{06ADDBF1-FC04-4AC7-BE1E-74916DA663F1}" destId="{BF4C19DD-70D4-478D-B3EC-DF928E79CA10}" srcOrd="8" destOrd="0" presId="urn:microsoft.com/office/officeart/2005/8/layout/vList2"/>
    <dgm:cxn modelId="{FE47CC9D-469A-4C98-A0BB-A79C7DE246A2}" type="presParOf" srcId="{06ADDBF1-FC04-4AC7-BE1E-74916DA663F1}" destId="{D46EB7E0-ACB5-4160-B905-0446DBFF2F01}" srcOrd="9" destOrd="0" presId="urn:microsoft.com/office/officeart/2005/8/layout/vList2"/>
    <dgm:cxn modelId="{5D927BB9-7F28-4E4D-8B89-17BCB4414419}" type="presParOf" srcId="{06ADDBF1-FC04-4AC7-BE1E-74916DA663F1}" destId="{386B4B10-48A9-4BCE-8D39-8DA5F5CBD4D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0A009-7AE6-4165-A767-D394137374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B2DDF-7793-4B07-A97C-11758839C456}">
      <dgm:prSet phldrT="[Text]"/>
      <dgm:spPr>
        <a:solidFill>
          <a:srgbClr val="0E4467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+mj-lt"/>
            </a:rPr>
            <a:t>2014</a:t>
          </a:r>
          <a:endParaRPr lang="en-US" b="1" dirty="0">
            <a:latin typeface="+mj-lt"/>
          </a:endParaRPr>
        </a:p>
      </dgm:t>
    </dgm:pt>
    <dgm:pt modelId="{B2DC6B51-4EF0-47D4-A6C9-C8E952093812}" type="parTrans" cxnId="{A4D91C2B-EDD4-494A-9F25-54211EEC6525}">
      <dgm:prSet/>
      <dgm:spPr/>
      <dgm:t>
        <a:bodyPr/>
        <a:lstStyle/>
        <a:p>
          <a:endParaRPr lang="en-US"/>
        </a:p>
      </dgm:t>
    </dgm:pt>
    <dgm:pt modelId="{27FD88CC-B47C-4CF3-B755-7A2BD8B38D86}" type="sibTrans" cxnId="{A4D91C2B-EDD4-494A-9F25-54211EEC6525}">
      <dgm:prSet/>
      <dgm:spPr>
        <a:solidFill>
          <a:srgbClr val="FFD104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24ABA84-1B6A-4CCA-A11C-182D4B92EAB4}">
      <dgm:prSet phldrT="[Text]"/>
      <dgm:spPr>
        <a:solidFill>
          <a:srgbClr val="0E4467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+mj-lt"/>
            </a:rPr>
            <a:t>February 2017</a:t>
          </a:r>
          <a:endParaRPr lang="en-US" b="1" dirty="0">
            <a:latin typeface="+mj-lt"/>
          </a:endParaRPr>
        </a:p>
      </dgm:t>
    </dgm:pt>
    <dgm:pt modelId="{5182698F-3542-429B-BC80-FCBA4AC3D1D1}" type="parTrans" cxnId="{6462E29B-2F34-4B75-A8BD-FAF5D345D444}">
      <dgm:prSet/>
      <dgm:spPr/>
      <dgm:t>
        <a:bodyPr/>
        <a:lstStyle/>
        <a:p>
          <a:endParaRPr lang="en-US"/>
        </a:p>
      </dgm:t>
    </dgm:pt>
    <dgm:pt modelId="{8625EFB3-DC29-4ADD-82CD-F277F8CE2186}" type="sibTrans" cxnId="{6462E29B-2F34-4B75-A8BD-FAF5D345D444}">
      <dgm:prSet/>
      <dgm:spPr>
        <a:solidFill>
          <a:srgbClr val="FFD104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05AD68CE-39E4-452A-B6AD-B269C297E524}">
      <dgm:prSet phldrT="[Text]"/>
      <dgm:spPr>
        <a:solidFill>
          <a:srgbClr val="0E4467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+mj-lt"/>
            </a:rPr>
            <a:t>July 2020</a:t>
          </a:r>
          <a:endParaRPr lang="en-US" b="1" dirty="0">
            <a:latin typeface="+mj-lt"/>
          </a:endParaRPr>
        </a:p>
      </dgm:t>
    </dgm:pt>
    <dgm:pt modelId="{C9A28FA9-D50C-4A5D-8C32-77D9B4EFD1D3}" type="parTrans" cxnId="{9D93A1C1-6FD1-4D27-BA4E-D850753F037D}">
      <dgm:prSet/>
      <dgm:spPr/>
      <dgm:t>
        <a:bodyPr/>
        <a:lstStyle/>
        <a:p>
          <a:endParaRPr lang="en-US"/>
        </a:p>
      </dgm:t>
    </dgm:pt>
    <dgm:pt modelId="{86C935AF-5D95-4731-9389-CCDD46BABE8E}" type="sibTrans" cxnId="{9D93A1C1-6FD1-4D27-BA4E-D850753F037D}">
      <dgm:prSet/>
      <dgm:spPr>
        <a:solidFill>
          <a:srgbClr val="FFD104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07D3D33E-CFBB-4D3F-92C1-7C4494993648}">
      <dgm:prSet phldrT="[Text]"/>
      <dgm:spPr>
        <a:solidFill>
          <a:srgbClr val="0E4467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+mj-lt"/>
            </a:rPr>
            <a:t>November 2020</a:t>
          </a:r>
          <a:endParaRPr lang="en-US" b="1" dirty="0">
            <a:latin typeface="+mj-lt"/>
          </a:endParaRPr>
        </a:p>
      </dgm:t>
    </dgm:pt>
    <dgm:pt modelId="{341C2B04-6F48-499D-B755-A4253647FD5A}" type="parTrans" cxnId="{E5A4CCB0-1FFC-4FBA-950D-1402CCEE1DEA}">
      <dgm:prSet/>
      <dgm:spPr/>
      <dgm:t>
        <a:bodyPr/>
        <a:lstStyle/>
        <a:p>
          <a:endParaRPr lang="en-US"/>
        </a:p>
      </dgm:t>
    </dgm:pt>
    <dgm:pt modelId="{11BCD422-7412-47D6-8504-9BD06F1E90E7}" type="sibTrans" cxnId="{E5A4CCB0-1FFC-4FBA-950D-1402CCEE1DEA}">
      <dgm:prSet/>
      <dgm:spPr>
        <a:solidFill>
          <a:srgbClr val="FFD104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470970A-7391-412C-AD21-18CF55872E25}">
      <dgm:prSet phldrT="[Text]"/>
      <dgm:spPr>
        <a:solidFill>
          <a:srgbClr val="0E4467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+mj-lt"/>
            </a:rPr>
            <a:t>December 2020</a:t>
          </a:r>
          <a:endParaRPr lang="en-US" b="1" dirty="0">
            <a:latin typeface="+mj-lt"/>
          </a:endParaRPr>
        </a:p>
      </dgm:t>
    </dgm:pt>
    <dgm:pt modelId="{2E53F535-2309-438D-B75A-4F679B6BAB0E}" type="parTrans" cxnId="{8D4A5ABE-F4F7-4654-9915-57ADF1833B58}">
      <dgm:prSet/>
      <dgm:spPr/>
      <dgm:t>
        <a:bodyPr/>
        <a:lstStyle/>
        <a:p>
          <a:endParaRPr lang="en-US"/>
        </a:p>
      </dgm:t>
    </dgm:pt>
    <dgm:pt modelId="{C5458655-0867-4135-9BAF-4D2A36C7C364}" type="sibTrans" cxnId="{8D4A5ABE-F4F7-4654-9915-57ADF1833B58}">
      <dgm:prSet/>
      <dgm:spPr/>
      <dgm:t>
        <a:bodyPr/>
        <a:lstStyle/>
        <a:p>
          <a:endParaRPr lang="en-US"/>
        </a:p>
      </dgm:t>
    </dgm:pt>
    <dgm:pt modelId="{8AA7137B-9569-4F79-995A-79C51D095C9D}">
      <dgm:prSet phldrT="[Text]"/>
      <dgm:spPr>
        <a:solidFill>
          <a:schemeClr val="bg1"/>
        </a:solidFill>
        <a:ln>
          <a:solidFill>
            <a:srgbClr val="0E44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STA issued to develop Sanibel Causeway Center Island Shoreline Stabilization Conceptual Planning Study (Island B)</a:t>
          </a:r>
          <a:endParaRPr lang="en-US" dirty="0"/>
        </a:p>
      </dgm:t>
    </dgm:pt>
    <dgm:pt modelId="{786543D8-842D-417B-8712-DD6B26A6C380}" type="parTrans" cxnId="{D50B7EEE-8600-4D3A-B936-D1355D978F28}">
      <dgm:prSet/>
      <dgm:spPr/>
      <dgm:t>
        <a:bodyPr/>
        <a:lstStyle/>
        <a:p>
          <a:endParaRPr lang="en-US"/>
        </a:p>
      </dgm:t>
    </dgm:pt>
    <dgm:pt modelId="{6116B040-AE16-4BFC-ABE1-ED512C7123CE}" type="sibTrans" cxnId="{D50B7EEE-8600-4D3A-B936-D1355D978F28}">
      <dgm:prSet/>
      <dgm:spPr/>
      <dgm:t>
        <a:bodyPr/>
        <a:lstStyle/>
        <a:p>
          <a:endParaRPr lang="en-US"/>
        </a:p>
      </dgm:t>
    </dgm:pt>
    <dgm:pt modelId="{6617A5ED-A239-4C50-8B39-6143A796C250}">
      <dgm:prSet phldrT="[Text]"/>
      <dgm:spPr>
        <a:ln>
          <a:solidFill>
            <a:srgbClr val="0E44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noProof="0" dirty="0" err="1" smtClean="0"/>
            <a:t>BoCC</a:t>
          </a:r>
          <a:r>
            <a:rPr lang="en-US" noProof="0" dirty="0" smtClean="0"/>
            <a:t> Approves $1.85M TDT Funds for Project</a:t>
          </a:r>
          <a:endParaRPr lang="en-US" dirty="0"/>
        </a:p>
      </dgm:t>
    </dgm:pt>
    <dgm:pt modelId="{3DD78668-F109-457A-907C-A87B6B3B3A90}" type="parTrans" cxnId="{C02F24C4-9ED4-4A7F-895D-9AB46A240342}">
      <dgm:prSet/>
      <dgm:spPr/>
      <dgm:t>
        <a:bodyPr/>
        <a:lstStyle/>
        <a:p>
          <a:endParaRPr lang="en-US"/>
        </a:p>
      </dgm:t>
    </dgm:pt>
    <dgm:pt modelId="{2B4BEF23-E2F9-4855-80A7-1BA0B7DFB566}" type="sibTrans" cxnId="{C02F24C4-9ED4-4A7F-895D-9AB46A240342}">
      <dgm:prSet/>
      <dgm:spPr/>
      <dgm:t>
        <a:bodyPr/>
        <a:lstStyle/>
        <a:p>
          <a:endParaRPr lang="en-US"/>
        </a:p>
      </dgm:t>
    </dgm:pt>
    <dgm:pt modelId="{9BD91196-563C-461E-B4D1-9479025C9C1B}">
      <dgm:prSet phldrT="[Text]"/>
      <dgm:spPr>
        <a:solidFill>
          <a:schemeClr val="bg1">
            <a:alpha val="90000"/>
          </a:schemeClr>
        </a:solidFill>
        <a:ln>
          <a:solidFill>
            <a:srgbClr val="0E44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noProof="0" dirty="0" smtClean="0"/>
            <a:t>State Legislative Appropriation of $4.25M for Project</a:t>
          </a:r>
          <a:endParaRPr lang="en-US" dirty="0"/>
        </a:p>
      </dgm:t>
    </dgm:pt>
    <dgm:pt modelId="{CF279AD9-2774-4408-92A8-7100E84548A7}" type="parTrans" cxnId="{2B2D52FA-8376-4168-8994-C59D7EA9E540}">
      <dgm:prSet/>
      <dgm:spPr/>
      <dgm:t>
        <a:bodyPr/>
        <a:lstStyle/>
        <a:p>
          <a:endParaRPr lang="en-US"/>
        </a:p>
      </dgm:t>
    </dgm:pt>
    <dgm:pt modelId="{30C59F5E-9CF1-4E42-AD12-1F7F6057B102}" type="sibTrans" cxnId="{2B2D52FA-8376-4168-8994-C59D7EA9E540}">
      <dgm:prSet/>
      <dgm:spPr/>
      <dgm:t>
        <a:bodyPr/>
        <a:lstStyle/>
        <a:p>
          <a:endParaRPr lang="en-US"/>
        </a:p>
      </dgm:t>
    </dgm:pt>
    <dgm:pt modelId="{C041BFC2-4682-4461-BF0F-45579AC0F0FC}">
      <dgm:prSet phldrT="[Text]"/>
      <dgm:spPr>
        <a:solidFill>
          <a:schemeClr val="bg1"/>
        </a:solidFill>
        <a:ln>
          <a:solidFill>
            <a:srgbClr val="0E44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Board Approves $2.4M TDT Funds for Project</a:t>
          </a:r>
          <a:endParaRPr lang="en-US" dirty="0"/>
        </a:p>
      </dgm:t>
    </dgm:pt>
    <dgm:pt modelId="{D3B84612-55A9-447B-9900-650D92D958BF}" type="parTrans" cxnId="{3BD258CB-504F-4C34-8FB6-35EAAF01B859}">
      <dgm:prSet/>
      <dgm:spPr/>
      <dgm:t>
        <a:bodyPr/>
        <a:lstStyle/>
        <a:p>
          <a:endParaRPr lang="en-US"/>
        </a:p>
      </dgm:t>
    </dgm:pt>
    <dgm:pt modelId="{D01C95B9-3203-4387-834A-6EE341383085}" type="sibTrans" cxnId="{3BD258CB-504F-4C34-8FB6-35EAAF01B859}">
      <dgm:prSet/>
      <dgm:spPr/>
      <dgm:t>
        <a:bodyPr/>
        <a:lstStyle/>
        <a:p>
          <a:endParaRPr lang="en-US"/>
        </a:p>
      </dgm:t>
    </dgm:pt>
    <dgm:pt modelId="{F56F3EB2-9274-48BF-9491-779322028601}">
      <dgm:prSet phldrT="[Text]"/>
      <dgm:spPr>
        <a:solidFill>
          <a:schemeClr val="bg1"/>
        </a:solidFill>
        <a:ln>
          <a:solidFill>
            <a:srgbClr val="0E4467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err="1" smtClean="0"/>
            <a:t>BoCC</a:t>
          </a:r>
          <a:r>
            <a:rPr lang="en-US" dirty="0" smtClean="0"/>
            <a:t> Vote Expands Project to Include Upland Improvements</a:t>
          </a:r>
          <a:endParaRPr lang="en-US" dirty="0"/>
        </a:p>
      </dgm:t>
    </dgm:pt>
    <dgm:pt modelId="{0ADAF2A2-4FD3-443F-95C7-EC905FA36D9C}" type="parTrans" cxnId="{8D1E198C-E0EF-4A98-AEAF-899EA0FE7ACA}">
      <dgm:prSet/>
      <dgm:spPr/>
      <dgm:t>
        <a:bodyPr/>
        <a:lstStyle/>
        <a:p>
          <a:endParaRPr lang="en-US"/>
        </a:p>
      </dgm:t>
    </dgm:pt>
    <dgm:pt modelId="{850FB5C6-9066-4080-AF42-7431CEBD2096}" type="sibTrans" cxnId="{8D1E198C-E0EF-4A98-AEAF-899EA0FE7ACA}">
      <dgm:prSet/>
      <dgm:spPr/>
      <dgm:t>
        <a:bodyPr/>
        <a:lstStyle/>
        <a:p>
          <a:endParaRPr lang="en-US"/>
        </a:p>
      </dgm:t>
    </dgm:pt>
    <dgm:pt modelId="{9C50607D-FFAD-4D0D-9D46-EBAD55124A8B}" type="pres">
      <dgm:prSet presAssocID="{B970A009-7AE6-4165-A767-D3941373741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58CB4-2AB2-4E20-804A-0E71C5584F9C}" type="pres">
      <dgm:prSet presAssocID="{B970A009-7AE6-4165-A767-D3941373741C}" presName="arrow" presStyleLbl="bgShp" presStyleIdx="0" presStyleCnt="1"/>
      <dgm:spPr>
        <a:solidFill>
          <a:srgbClr val="0E4467">
            <a:alpha val="62000"/>
          </a:srgbClr>
        </a:solidFill>
      </dgm:spPr>
      <dgm:t>
        <a:bodyPr/>
        <a:lstStyle/>
        <a:p>
          <a:endParaRPr lang="en-US"/>
        </a:p>
      </dgm:t>
    </dgm:pt>
    <dgm:pt modelId="{A0ED7CD7-4F81-4A91-B9E9-0E0435E4BB10}" type="pres">
      <dgm:prSet presAssocID="{B970A009-7AE6-4165-A767-D3941373741C}" presName="linearProcess" presStyleCnt="0"/>
      <dgm:spPr/>
    </dgm:pt>
    <dgm:pt modelId="{C46953D2-3889-4CBE-BA21-E49988A45A36}" type="pres">
      <dgm:prSet presAssocID="{9D2B2DDF-7793-4B07-A97C-11758839C456}" presName="textNode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E23F0AA-F173-4568-8C4D-C15CB52A4CF0}" type="pres">
      <dgm:prSet presAssocID="{27FD88CC-B47C-4CF3-B755-7A2BD8B38D86}" presName="sibTrans" presStyleCnt="0"/>
      <dgm:spPr/>
    </dgm:pt>
    <dgm:pt modelId="{C452354A-641F-467A-84E1-0569D91DEC17}" type="pres">
      <dgm:prSet presAssocID="{A24ABA84-1B6A-4CCA-A11C-182D4B92EAB4}" presName="textNode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499CCDC-6029-4D97-A2EB-58176E2B8B5B}" type="pres">
      <dgm:prSet presAssocID="{8625EFB3-DC29-4ADD-82CD-F277F8CE2186}" presName="sibTrans" presStyleCnt="0"/>
      <dgm:spPr/>
    </dgm:pt>
    <dgm:pt modelId="{B4755E9C-E06E-4E4D-B7A3-78B7C52244BC}" type="pres">
      <dgm:prSet presAssocID="{05AD68CE-39E4-452A-B6AD-B269C297E524}" presName="textNode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498D431-DE59-4C16-93D5-77C5A2F2A726}" type="pres">
      <dgm:prSet presAssocID="{86C935AF-5D95-4731-9389-CCDD46BABE8E}" presName="sibTrans" presStyleCnt="0"/>
      <dgm:spPr/>
    </dgm:pt>
    <dgm:pt modelId="{537DAEA7-575A-40A6-A630-4A94EFA890C8}" type="pres">
      <dgm:prSet presAssocID="{07D3D33E-CFBB-4D3F-92C1-7C4494993648}" presName="textNode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CF46BA8-39B7-4FE8-80E1-812470F79AE2}" type="pres">
      <dgm:prSet presAssocID="{11BCD422-7412-47D6-8504-9BD06F1E90E7}" presName="sibTrans" presStyleCnt="0"/>
      <dgm:spPr/>
    </dgm:pt>
    <dgm:pt modelId="{1547DC7D-0AD9-43A8-BFE6-3D6E7B16F786}" type="pres">
      <dgm:prSet presAssocID="{D470970A-7391-412C-AD21-18CF55872E25}" presName="textNode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26449118-E421-405F-B2A8-143B4DC26268}" type="presOf" srcId="{05AD68CE-39E4-452A-B6AD-B269C297E524}" destId="{B4755E9C-E06E-4E4D-B7A3-78B7C52244BC}" srcOrd="0" destOrd="0" presId="urn:microsoft.com/office/officeart/2005/8/layout/hProcess9"/>
    <dgm:cxn modelId="{D50B7EEE-8600-4D3A-B936-D1355D978F28}" srcId="{9D2B2DDF-7793-4B07-A97C-11758839C456}" destId="{8AA7137B-9569-4F79-995A-79C51D095C9D}" srcOrd="0" destOrd="0" parTransId="{786543D8-842D-417B-8712-DD6B26A6C380}" sibTransId="{6116B040-AE16-4BFC-ABE1-ED512C7123CE}"/>
    <dgm:cxn modelId="{8A837356-30FE-4A08-B12B-34854AF44419}" type="presOf" srcId="{9BD91196-563C-461E-B4D1-9479025C9C1B}" destId="{B4755E9C-E06E-4E4D-B7A3-78B7C52244BC}" srcOrd="0" destOrd="1" presId="urn:microsoft.com/office/officeart/2005/8/layout/hProcess9"/>
    <dgm:cxn modelId="{3BD258CB-504F-4C34-8FB6-35EAAF01B859}" srcId="{07D3D33E-CFBB-4D3F-92C1-7C4494993648}" destId="{C041BFC2-4682-4461-BF0F-45579AC0F0FC}" srcOrd="0" destOrd="0" parTransId="{D3B84612-55A9-447B-9900-650D92D958BF}" sibTransId="{D01C95B9-3203-4387-834A-6EE341383085}"/>
    <dgm:cxn modelId="{2B2D52FA-8376-4168-8994-C59D7EA9E540}" srcId="{05AD68CE-39E4-452A-B6AD-B269C297E524}" destId="{9BD91196-563C-461E-B4D1-9479025C9C1B}" srcOrd="0" destOrd="0" parTransId="{CF279AD9-2774-4408-92A8-7100E84548A7}" sibTransId="{30C59F5E-9CF1-4E42-AD12-1F7F6057B102}"/>
    <dgm:cxn modelId="{E5A4CCB0-1FFC-4FBA-950D-1402CCEE1DEA}" srcId="{B970A009-7AE6-4165-A767-D3941373741C}" destId="{07D3D33E-CFBB-4D3F-92C1-7C4494993648}" srcOrd="3" destOrd="0" parTransId="{341C2B04-6F48-499D-B755-A4253647FD5A}" sibTransId="{11BCD422-7412-47D6-8504-9BD06F1E90E7}"/>
    <dgm:cxn modelId="{E42BA438-CEA9-4C08-A088-7484A9A58C6C}" type="presOf" srcId="{B970A009-7AE6-4165-A767-D3941373741C}" destId="{9C50607D-FFAD-4D0D-9D46-EBAD55124A8B}" srcOrd="0" destOrd="0" presId="urn:microsoft.com/office/officeart/2005/8/layout/hProcess9"/>
    <dgm:cxn modelId="{F3ADB800-2827-485A-8BEF-C4871B6FC853}" type="presOf" srcId="{8AA7137B-9569-4F79-995A-79C51D095C9D}" destId="{C46953D2-3889-4CBE-BA21-E49988A45A36}" srcOrd="0" destOrd="1" presId="urn:microsoft.com/office/officeart/2005/8/layout/hProcess9"/>
    <dgm:cxn modelId="{937909FB-7D9A-4E78-9C02-57466A64A735}" type="presOf" srcId="{A24ABA84-1B6A-4CCA-A11C-182D4B92EAB4}" destId="{C452354A-641F-467A-84E1-0569D91DEC17}" srcOrd="0" destOrd="0" presId="urn:microsoft.com/office/officeart/2005/8/layout/hProcess9"/>
    <dgm:cxn modelId="{E62FE1E0-5247-4709-878D-25EA497151D3}" type="presOf" srcId="{9D2B2DDF-7793-4B07-A97C-11758839C456}" destId="{C46953D2-3889-4CBE-BA21-E49988A45A36}" srcOrd="0" destOrd="0" presId="urn:microsoft.com/office/officeart/2005/8/layout/hProcess9"/>
    <dgm:cxn modelId="{A4D91C2B-EDD4-494A-9F25-54211EEC6525}" srcId="{B970A009-7AE6-4165-A767-D3941373741C}" destId="{9D2B2DDF-7793-4B07-A97C-11758839C456}" srcOrd="0" destOrd="0" parTransId="{B2DC6B51-4EF0-47D4-A6C9-C8E952093812}" sibTransId="{27FD88CC-B47C-4CF3-B755-7A2BD8B38D86}"/>
    <dgm:cxn modelId="{ECEC5361-28B3-43E8-B237-338517F21462}" type="presOf" srcId="{D470970A-7391-412C-AD21-18CF55872E25}" destId="{1547DC7D-0AD9-43A8-BFE6-3D6E7B16F786}" srcOrd="0" destOrd="0" presId="urn:microsoft.com/office/officeart/2005/8/layout/hProcess9"/>
    <dgm:cxn modelId="{9D93A1C1-6FD1-4D27-BA4E-D850753F037D}" srcId="{B970A009-7AE6-4165-A767-D3941373741C}" destId="{05AD68CE-39E4-452A-B6AD-B269C297E524}" srcOrd="2" destOrd="0" parTransId="{C9A28FA9-D50C-4A5D-8C32-77D9B4EFD1D3}" sibTransId="{86C935AF-5D95-4731-9389-CCDD46BABE8E}"/>
    <dgm:cxn modelId="{C02F24C4-9ED4-4A7F-895D-9AB46A240342}" srcId="{A24ABA84-1B6A-4CCA-A11C-182D4B92EAB4}" destId="{6617A5ED-A239-4C50-8B39-6143A796C250}" srcOrd="0" destOrd="0" parTransId="{3DD78668-F109-457A-907C-A87B6B3B3A90}" sibTransId="{2B4BEF23-E2F9-4855-80A7-1BA0B7DFB566}"/>
    <dgm:cxn modelId="{6462E29B-2F34-4B75-A8BD-FAF5D345D444}" srcId="{B970A009-7AE6-4165-A767-D3941373741C}" destId="{A24ABA84-1B6A-4CCA-A11C-182D4B92EAB4}" srcOrd="1" destOrd="0" parTransId="{5182698F-3542-429B-BC80-FCBA4AC3D1D1}" sibTransId="{8625EFB3-DC29-4ADD-82CD-F277F8CE2186}"/>
    <dgm:cxn modelId="{8D1E198C-E0EF-4A98-AEAF-899EA0FE7ACA}" srcId="{D470970A-7391-412C-AD21-18CF55872E25}" destId="{F56F3EB2-9274-48BF-9491-779322028601}" srcOrd="0" destOrd="0" parTransId="{0ADAF2A2-4FD3-443F-95C7-EC905FA36D9C}" sibTransId="{850FB5C6-9066-4080-AF42-7431CEBD2096}"/>
    <dgm:cxn modelId="{F9ED0A67-AA5D-4ADE-B0A8-38450615708A}" type="presOf" srcId="{6617A5ED-A239-4C50-8B39-6143A796C250}" destId="{C452354A-641F-467A-84E1-0569D91DEC17}" srcOrd="0" destOrd="1" presId="urn:microsoft.com/office/officeart/2005/8/layout/hProcess9"/>
    <dgm:cxn modelId="{2953FA5E-88D5-432E-A718-9ED769FCB66F}" type="presOf" srcId="{07D3D33E-CFBB-4D3F-92C1-7C4494993648}" destId="{537DAEA7-575A-40A6-A630-4A94EFA890C8}" srcOrd="0" destOrd="0" presId="urn:microsoft.com/office/officeart/2005/8/layout/hProcess9"/>
    <dgm:cxn modelId="{91DABB87-10F7-4F98-91CD-E39EBC43A302}" type="presOf" srcId="{F56F3EB2-9274-48BF-9491-779322028601}" destId="{1547DC7D-0AD9-43A8-BFE6-3D6E7B16F786}" srcOrd="0" destOrd="1" presId="urn:microsoft.com/office/officeart/2005/8/layout/hProcess9"/>
    <dgm:cxn modelId="{FB80F14B-6E40-4569-8C6B-311DA36C7207}" type="presOf" srcId="{C041BFC2-4682-4461-BF0F-45579AC0F0FC}" destId="{537DAEA7-575A-40A6-A630-4A94EFA890C8}" srcOrd="0" destOrd="1" presId="urn:microsoft.com/office/officeart/2005/8/layout/hProcess9"/>
    <dgm:cxn modelId="{8D4A5ABE-F4F7-4654-9915-57ADF1833B58}" srcId="{B970A009-7AE6-4165-A767-D3941373741C}" destId="{D470970A-7391-412C-AD21-18CF55872E25}" srcOrd="4" destOrd="0" parTransId="{2E53F535-2309-438D-B75A-4F679B6BAB0E}" sibTransId="{C5458655-0867-4135-9BAF-4D2A36C7C364}"/>
    <dgm:cxn modelId="{5CA232A2-39EE-462A-AE97-77FB00D581C2}" type="presParOf" srcId="{9C50607D-FFAD-4D0D-9D46-EBAD55124A8B}" destId="{2AD58CB4-2AB2-4E20-804A-0E71C5584F9C}" srcOrd="0" destOrd="0" presId="urn:microsoft.com/office/officeart/2005/8/layout/hProcess9"/>
    <dgm:cxn modelId="{CC151B51-2335-4D65-8A13-32A09F85933E}" type="presParOf" srcId="{9C50607D-FFAD-4D0D-9D46-EBAD55124A8B}" destId="{A0ED7CD7-4F81-4A91-B9E9-0E0435E4BB10}" srcOrd="1" destOrd="0" presId="urn:microsoft.com/office/officeart/2005/8/layout/hProcess9"/>
    <dgm:cxn modelId="{CC0D264C-F8B6-4478-8311-9A105F94FBDD}" type="presParOf" srcId="{A0ED7CD7-4F81-4A91-B9E9-0E0435E4BB10}" destId="{C46953D2-3889-4CBE-BA21-E49988A45A36}" srcOrd="0" destOrd="0" presId="urn:microsoft.com/office/officeart/2005/8/layout/hProcess9"/>
    <dgm:cxn modelId="{FBD08C49-E736-4857-862C-BC1F178F5FCB}" type="presParOf" srcId="{A0ED7CD7-4F81-4A91-B9E9-0E0435E4BB10}" destId="{9E23F0AA-F173-4568-8C4D-C15CB52A4CF0}" srcOrd="1" destOrd="0" presId="urn:microsoft.com/office/officeart/2005/8/layout/hProcess9"/>
    <dgm:cxn modelId="{9F736C8B-5BC7-4333-9872-5FDDF6E2F662}" type="presParOf" srcId="{A0ED7CD7-4F81-4A91-B9E9-0E0435E4BB10}" destId="{C452354A-641F-467A-84E1-0569D91DEC17}" srcOrd="2" destOrd="0" presId="urn:microsoft.com/office/officeart/2005/8/layout/hProcess9"/>
    <dgm:cxn modelId="{5C2F2CAA-2873-4C2E-A597-CB9E7F5085BD}" type="presParOf" srcId="{A0ED7CD7-4F81-4A91-B9E9-0E0435E4BB10}" destId="{6499CCDC-6029-4D97-A2EB-58176E2B8B5B}" srcOrd="3" destOrd="0" presId="urn:microsoft.com/office/officeart/2005/8/layout/hProcess9"/>
    <dgm:cxn modelId="{694BD9BE-F5FD-4AAE-805C-3EFEF205D499}" type="presParOf" srcId="{A0ED7CD7-4F81-4A91-B9E9-0E0435E4BB10}" destId="{B4755E9C-E06E-4E4D-B7A3-78B7C52244BC}" srcOrd="4" destOrd="0" presId="urn:microsoft.com/office/officeart/2005/8/layout/hProcess9"/>
    <dgm:cxn modelId="{6893CBCB-A472-4592-98D8-D5B9A8F92F04}" type="presParOf" srcId="{A0ED7CD7-4F81-4A91-B9E9-0E0435E4BB10}" destId="{4498D431-DE59-4C16-93D5-77C5A2F2A726}" srcOrd="5" destOrd="0" presId="urn:microsoft.com/office/officeart/2005/8/layout/hProcess9"/>
    <dgm:cxn modelId="{04EEA799-AC0E-43A0-8E83-93D3E22A51DD}" type="presParOf" srcId="{A0ED7CD7-4F81-4A91-B9E9-0E0435E4BB10}" destId="{537DAEA7-575A-40A6-A630-4A94EFA890C8}" srcOrd="6" destOrd="0" presId="urn:microsoft.com/office/officeart/2005/8/layout/hProcess9"/>
    <dgm:cxn modelId="{E0A2F6CB-410D-468C-85B4-ED4E04A01ED9}" type="presParOf" srcId="{A0ED7CD7-4F81-4A91-B9E9-0E0435E4BB10}" destId="{0CF46BA8-39B7-4FE8-80E1-812470F79AE2}" srcOrd="7" destOrd="0" presId="urn:microsoft.com/office/officeart/2005/8/layout/hProcess9"/>
    <dgm:cxn modelId="{03EA7B37-ACA6-4ADF-9A5D-B12370D2BA2F}" type="presParOf" srcId="{A0ED7CD7-4F81-4A91-B9E9-0E0435E4BB10}" destId="{1547DC7D-0AD9-43A8-BFE6-3D6E7B16F7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76B3E-AD80-4D3A-B185-55B00505AE0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5AEE00-BFC0-4063-A77F-66A367091787}">
      <dgm:prSet/>
      <dgm:spPr/>
      <dgm:t>
        <a:bodyPr/>
        <a:lstStyle/>
        <a:p>
          <a:pPr algn="l" rtl="0"/>
          <a:r>
            <a:rPr lang="en-US" b="1" dirty="0" smtClean="0">
              <a:latin typeface="+mj-lt"/>
            </a:rPr>
            <a:t>PHASE I</a:t>
          </a:r>
          <a:endParaRPr lang="en-US" dirty="0">
            <a:latin typeface="+mj-lt"/>
          </a:endParaRPr>
        </a:p>
      </dgm:t>
    </dgm:pt>
    <dgm:pt modelId="{4108A042-5257-4518-81B5-63569EA4E9B8}" type="parTrans" cxnId="{6D36D4AE-C115-4886-96C8-DFADC4FF7928}">
      <dgm:prSet/>
      <dgm:spPr/>
      <dgm:t>
        <a:bodyPr/>
        <a:lstStyle/>
        <a:p>
          <a:endParaRPr lang="en-US"/>
        </a:p>
      </dgm:t>
    </dgm:pt>
    <dgm:pt modelId="{438DEFAC-8441-43AF-AD8F-4FF960DA90D0}" type="sibTrans" cxnId="{6D36D4AE-C115-4886-96C8-DFADC4FF7928}">
      <dgm:prSet/>
      <dgm:spPr/>
      <dgm:t>
        <a:bodyPr/>
        <a:lstStyle/>
        <a:p>
          <a:endParaRPr lang="en-US"/>
        </a:p>
      </dgm:t>
    </dgm:pt>
    <dgm:pt modelId="{079E44C8-B727-480C-8C44-49A3E3576165}">
      <dgm:prSet/>
      <dgm:spPr/>
      <dgm:t>
        <a:bodyPr/>
        <a:lstStyle/>
        <a:p>
          <a:pPr rtl="0"/>
          <a:r>
            <a:rPr lang="en-US" smtClean="0"/>
            <a:t>2016</a:t>
          </a:r>
          <a:endParaRPr lang="en-US"/>
        </a:p>
      </dgm:t>
    </dgm:pt>
    <dgm:pt modelId="{6DF1DB7C-67F9-496B-9FCD-79165DC31B59}" type="parTrans" cxnId="{ACA6E242-614C-4004-A47C-D527B5A2C39C}">
      <dgm:prSet/>
      <dgm:spPr/>
      <dgm:t>
        <a:bodyPr/>
        <a:lstStyle/>
        <a:p>
          <a:endParaRPr lang="en-US"/>
        </a:p>
      </dgm:t>
    </dgm:pt>
    <dgm:pt modelId="{2CF73471-FF96-4BCA-8EF9-2172D34CC2BA}" type="sibTrans" cxnId="{ACA6E242-614C-4004-A47C-D527B5A2C39C}">
      <dgm:prSet/>
      <dgm:spPr/>
      <dgm:t>
        <a:bodyPr/>
        <a:lstStyle/>
        <a:p>
          <a:endParaRPr lang="en-US"/>
        </a:p>
      </dgm:t>
    </dgm:pt>
    <dgm:pt modelId="{CB6C9E9F-2EF8-45FC-8267-D25FBE6649E6}">
      <dgm:prSet/>
      <dgm:spPr/>
      <dgm:t>
        <a:bodyPr/>
        <a:lstStyle/>
        <a:p>
          <a:pPr rtl="0"/>
          <a:r>
            <a:rPr lang="en-US" dirty="0" smtClean="0"/>
            <a:t>Island B Shoreline Stabilization</a:t>
          </a:r>
          <a:endParaRPr lang="en-US" dirty="0"/>
        </a:p>
      </dgm:t>
    </dgm:pt>
    <dgm:pt modelId="{1C72AD01-67C7-4A0B-8FAA-501E41571ED6}" type="parTrans" cxnId="{E2456E2D-76AF-4982-80A6-F4FDB762FC50}">
      <dgm:prSet/>
      <dgm:spPr/>
      <dgm:t>
        <a:bodyPr/>
        <a:lstStyle/>
        <a:p>
          <a:endParaRPr lang="en-US"/>
        </a:p>
      </dgm:t>
    </dgm:pt>
    <dgm:pt modelId="{A62269C9-7083-4276-845B-B286289976AF}" type="sibTrans" cxnId="{E2456E2D-76AF-4982-80A6-F4FDB762FC50}">
      <dgm:prSet/>
      <dgm:spPr/>
      <dgm:t>
        <a:bodyPr/>
        <a:lstStyle/>
        <a:p>
          <a:endParaRPr lang="en-US"/>
        </a:p>
      </dgm:t>
    </dgm:pt>
    <dgm:pt modelId="{8F0D757A-1E9B-422A-A6B1-7C7F4DE6A5EC}">
      <dgm:prSet/>
      <dgm:spPr/>
      <dgm:t>
        <a:bodyPr/>
        <a:lstStyle/>
        <a:p>
          <a:pPr rtl="0"/>
          <a:r>
            <a:rPr lang="en-US" smtClean="0"/>
            <a:t>Control erosion caused by roadway runoff &amp; wave action</a:t>
          </a:r>
          <a:endParaRPr lang="en-US"/>
        </a:p>
      </dgm:t>
    </dgm:pt>
    <dgm:pt modelId="{EAF4FDAA-DB54-4A4C-ADE2-5E96C5B95EA5}" type="parTrans" cxnId="{DF29DD85-511B-46C1-BF10-91BF532C4F62}">
      <dgm:prSet/>
      <dgm:spPr/>
      <dgm:t>
        <a:bodyPr/>
        <a:lstStyle/>
        <a:p>
          <a:endParaRPr lang="en-US"/>
        </a:p>
      </dgm:t>
    </dgm:pt>
    <dgm:pt modelId="{43E09FD6-977D-4903-9327-BA24C1B1C715}" type="sibTrans" cxnId="{DF29DD85-511B-46C1-BF10-91BF532C4F62}">
      <dgm:prSet/>
      <dgm:spPr/>
      <dgm:t>
        <a:bodyPr/>
        <a:lstStyle/>
        <a:p>
          <a:endParaRPr lang="en-US"/>
        </a:p>
      </dgm:t>
    </dgm:pt>
    <dgm:pt modelId="{51D9960A-0F8A-4F7F-A0FB-3C2F436ED7A1}">
      <dgm:prSet/>
      <dgm:spPr/>
      <dgm:t>
        <a:bodyPr/>
        <a:lstStyle/>
        <a:p>
          <a:pPr rtl="0"/>
          <a:r>
            <a:rPr lang="en-US" smtClean="0"/>
            <a:t>Exacerbated by storm events</a:t>
          </a:r>
          <a:endParaRPr lang="en-US"/>
        </a:p>
      </dgm:t>
    </dgm:pt>
    <dgm:pt modelId="{3ADF38FE-F9B5-4494-BE75-DDC2A4A08A32}" type="parTrans" cxnId="{E9C75200-69AE-4C23-B96C-D1C75880FDAF}">
      <dgm:prSet/>
      <dgm:spPr/>
      <dgm:t>
        <a:bodyPr/>
        <a:lstStyle/>
        <a:p>
          <a:endParaRPr lang="en-US"/>
        </a:p>
      </dgm:t>
    </dgm:pt>
    <dgm:pt modelId="{2E79B987-8C31-475B-AD35-A59FB09C8EB0}" type="sibTrans" cxnId="{E9C75200-69AE-4C23-B96C-D1C75880FDAF}">
      <dgm:prSet/>
      <dgm:spPr/>
      <dgm:t>
        <a:bodyPr/>
        <a:lstStyle/>
        <a:p>
          <a:endParaRPr lang="en-US"/>
        </a:p>
      </dgm:t>
    </dgm:pt>
    <dgm:pt modelId="{094C293B-EDCF-473E-99CB-D313D8DB338B}">
      <dgm:prSet/>
      <dgm:spPr/>
      <dgm:t>
        <a:bodyPr/>
        <a:lstStyle/>
        <a:p>
          <a:pPr rtl="0"/>
          <a:r>
            <a:rPr lang="en-US" smtClean="0"/>
            <a:t>Fixes include adding fill &amp; hardening sections</a:t>
          </a:r>
          <a:endParaRPr lang="en-US"/>
        </a:p>
      </dgm:t>
    </dgm:pt>
    <dgm:pt modelId="{91D57004-13A9-4DA3-BB67-906232F8BD5D}" type="parTrans" cxnId="{734187B9-7D81-4A29-A4F4-D6413A6F4EAD}">
      <dgm:prSet/>
      <dgm:spPr/>
      <dgm:t>
        <a:bodyPr/>
        <a:lstStyle/>
        <a:p>
          <a:endParaRPr lang="en-US"/>
        </a:p>
      </dgm:t>
    </dgm:pt>
    <dgm:pt modelId="{F1D44AAE-3293-4767-A2E3-2B002AE75638}" type="sibTrans" cxnId="{734187B9-7D81-4A29-A4F4-D6413A6F4EAD}">
      <dgm:prSet/>
      <dgm:spPr/>
      <dgm:t>
        <a:bodyPr/>
        <a:lstStyle/>
        <a:p>
          <a:endParaRPr lang="en-US"/>
        </a:p>
      </dgm:t>
    </dgm:pt>
    <dgm:pt modelId="{4DA39314-3476-4727-BD36-E2DE60259BA1}" type="pres">
      <dgm:prSet presAssocID="{C5276B3E-AD80-4D3A-B185-55B00505AE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6B9D3-C170-4E23-BBFA-5AD541FA714D}" type="pres">
      <dgm:prSet presAssocID="{4F5AEE00-BFC0-4063-A77F-66A367091787}" presName="composite" presStyleCnt="0"/>
      <dgm:spPr/>
    </dgm:pt>
    <dgm:pt modelId="{DAA6D6A5-0FD4-44D9-A50F-EA45EF17AD45}" type="pres">
      <dgm:prSet presAssocID="{4F5AEE00-BFC0-4063-A77F-66A3670917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4272A-2A67-4B6E-87A3-A079855B5331}" type="pres">
      <dgm:prSet presAssocID="{4F5AEE00-BFC0-4063-A77F-66A3670917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6E242-614C-4004-A47C-D527B5A2C39C}" srcId="{4F5AEE00-BFC0-4063-A77F-66A367091787}" destId="{079E44C8-B727-480C-8C44-49A3E3576165}" srcOrd="0" destOrd="0" parTransId="{6DF1DB7C-67F9-496B-9FCD-79165DC31B59}" sibTransId="{2CF73471-FF96-4BCA-8EF9-2172D34CC2BA}"/>
    <dgm:cxn modelId="{E9C75200-69AE-4C23-B96C-D1C75880FDAF}" srcId="{4F5AEE00-BFC0-4063-A77F-66A367091787}" destId="{51D9960A-0F8A-4F7F-A0FB-3C2F436ED7A1}" srcOrd="3" destOrd="0" parTransId="{3ADF38FE-F9B5-4494-BE75-DDC2A4A08A32}" sibTransId="{2E79B987-8C31-475B-AD35-A59FB09C8EB0}"/>
    <dgm:cxn modelId="{6D36D4AE-C115-4886-96C8-DFADC4FF7928}" srcId="{C5276B3E-AD80-4D3A-B185-55B00505AE09}" destId="{4F5AEE00-BFC0-4063-A77F-66A367091787}" srcOrd="0" destOrd="0" parTransId="{4108A042-5257-4518-81B5-63569EA4E9B8}" sibTransId="{438DEFAC-8441-43AF-AD8F-4FF960DA90D0}"/>
    <dgm:cxn modelId="{D04295C0-14EA-4928-9A93-67977564FFF9}" type="presOf" srcId="{094C293B-EDCF-473E-99CB-D313D8DB338B}" destId="{1F84272A-2A67-4B6E-87A3-A079855B5331}" srcOrd="0" destOrd="4" presId="urn:microsoft.com/office/officeart/2005/8/layout/hList1"/>
    <dgm:cxn modelId="{21713375-BE75-43B1-B32A-B9977314833F}" type="presOf" srcId="{4F5AEE00-BFC0-4063-A77F-66A367091787}" destId="{DAA6D6A5-0FD4-44D9-A50F-EA45EF17AD45}" srcOrd="0" destOrd="0" presId="urn:microsoft.com/office/officeart/2005/8/layout/hList1"/>
    <dgm:cxn modelId="{734187B9-7D81-4A29-A4F4-D6413A6F4EAD}" srcId="{4F5AEE00-BFC0-4063-A77F-66A367091787}" destId="{094C293B-EDCF-473E-99CB-D313D8DB338B}" srcOrd="4" destOrd="0" parTransId="{91D57004-13A9-4DA3-BB67-906232F8BD5D}" sibTransId="{F1D44AAE-3293-4767-A2E3-2B002AE75638}"/>
    <dgm:cxn modelId="{7BCAD1BE-762C-4CD6-9E4F-ABD4FB4F4808}" type="presOf" srcId="{079E44C8-B727-480C-8C44-49A3E3576165}" destId="{1F84272A-2A67-4B6E-87A3-A079855B5331}" srcOrd="0" destOrd="0" presId="urn:microsoft.com/office/officeart/2005/8/layout/hList1"/>
    <dgm:cxn modelId="{07B5F0EA-FD4D-4312-AE42-DD0625889A41}" type="presOf" srcId="{C5276B3E-AD80-4D3A-B185-55B00505AE09}" destId="{4DA39314-3476-4727-BD36-E2DE60259BA1}" srcOrd="0" destOrd="0" presId="urn:microsoft.com/office/officeart/2005/8/layout/hList1"/>
    <dgm:cxn modelId="{25B7C69E-9532-4213-817A-0044A0203F3C}" type="presOf" srcId="{51D9960A-0F8A-4F7F-A0FB-3C2F436ED7A1}" destId="{1F84272A-2A67-4B6E-87A3-A079855B5331}" srcOrd="0" destOrd="3" presId="urn:microsoft.com/office/officeart/2005/8/layout/hList1"/>
    <dgm:cxn modelId="{DF29DD85-511B-46C1-BF10-91BF532C4F62}" srcId="{4F5AEE00-BFC0-4063-A77F-66A367091787}" destId="{8F0D757A-1E9B-422A-A6B1-7C7F4DE6A5EC}" srcOrd="2" destOrd="0" parTransId="{EAF4FDAA-DB54-4A4C-ADE2-5E96C5B95EA5}" sibTransId="{43E09FD6-977D-4903-9327-BA24C1B1C715}"/>
    <dgm:cxn modelId="{65E03E4B-0648-4E86-91BB-776753BDEE5E}" type="presOf" srcId="{CB6C9E9F-2EF8-45FC-8267-D25FBE6649E6}" destId="{1F84272A-2A67-4B6E-87A3-A079855B5331}" srcOrd="0" destOrd="1" presId="urn:microsoft.com/office/officeart/2005/8/layout/hList1"/>
    <dgm:cxn modelId="{E2456E2D-76AF-4982-80A6-F4FDB762FC50}" srcId="{4F5AEE00-BFC0-4063-A77F-66A367091787}" destId="{CB6C9E9F-2EF8-45FC-8267-D25FBE6649E6}" srcOrd="1" destOrd="0" parTransId="{1C72AD01-67C7-4A0B-8FAA-501E41571ED6}" sibTransId="{A62269C9-7083-4276-845B-B286289976AF}"/>
    <dgm:cxn modelId="{63675CE0-8661-404E-B187-A21BF6239E2A}" type="presOf" srcId="{8F0D757A-1E9B-422A-A6B1-7C7F4DE6A5EC}" destId="{1F84272A-2A67-4B6E-87A3-A079855B5331}" srcOrd="0" destOrd="2" presId="urn:microsoft.com/office/officeart/2005/8/layout/hList1"/>
    <dgm:cxn modelId="{5A232213-22DD-4575-89AF-D7C48F923D4C}" type="presParOf" srcId="{4DA39314-3476-4727-BD36-E2DE60259BA1}" destId="{9E86B9D3-C170-4E23-BBFA-5AD541FA714D}" srcOrd="0" destOrd="0" presId="urn:microsoft.com/office/officeart/2005/8/layout/hList1"/>
    <dgm:cxn modelId="{E593326F-0C9D-40D1-8081-0E22CE7BDC93}" type="presParOf" srcId="{9E86B9D3-C170-4E23-BBFA-5AD541FA714D}" destId="{DAA6D6A5-0FD4-44D9-A50F-EA45EF17AD45}" srcOrd="0" destOrd="0" presId="urn:microsoft.com/office/officeart/2005/8/layout/hList1"/>
    <dgm:cxn modelId="{FB54DE47-8874-45AB-A9E7-E1C32A39829D}" type="presParOf" srcId="{9E86B9D3-C170-4E23-BBFA-5AD541FA714D}" destId="{1F84272A-2A67-4B6E-87A3-A079855B53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F14603-493B-4BE2-9D1E-CEC9ED74150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426E98-3695-4F31-848C-F08FD45F1018}">
      <dgm:prSet/>
      <dgm:spPr/>
      <dgm:t>
        <a:bodyPr/>
        <a:lstStyle/>
        <a:p>
          <a:pPr algn="l" rtl="0"/>
          <a:r>
            <a:rPr lang="en-US" b="1" dirty="0" smtClean="0">
              <a:latin typeface="+mj-lt"/>
            </a:rPr>
            <a:t>PHASE II</a:t>
          </a:r>
          <a:endParaRPr lang="en-US" dirty="0">
            <a:latin typeface="+mj-lt"/>
          </a:endParaRPr>
        </a:p>
      </dgm:t>
    </dgm:pt>
    <dgm:pt modelId="{AFCEAF36-D641-4B30-A6DA-2FFC463BFE91}" type="parTrans" cxnId="{A0CB4A51-330C-4306-B8FA-DC7D42BDA4DD}">
      <dgm:prSet/>
      <dgm:spPr/>
      <dgm:t>
        <a:bodyPr/>
        <a:lstStyle/>
        <a:p>
          <a:endParaRPr lang="en-US"/>
        </a:p>
      </dgm:t>
    </dgm:pt>
    <dgm:pt modelId="{E3671DAD-E245-4F6E-8661-50FD4DBB5442}" type="sibTrans" cxnId="{A0CB4A51-330C-4306-B8FA-DC7D42BDA4DD}">
      <dgm:prSet/>
      <dgm:spPr/>
      <dgm:t>
        <a:bodyPr/>
        <a:lstStyle/>
        <a:p>
          <a:endParaRPr lang="en-US"/>
        </a:p>
      </dgm:t>
    </dgm:pt>
    <dgm:pt modelId="{4B0053C5-A461-4344-A528-C05834887DF2}">
      <dgm:prSet/>
      <dgm:spPr/>
      <dgm:t>
        <a:bodyPr/>
        <a:lstStyle/>
        <a:p>
          <a:pPr rtl="0"/>
          <a:r>
            <a:rPr lang="en-US" dirty="0" smtClean="0"/>
            <a:t>Additional water retention areas </a:t>
          </a:r>
          <a:endParaRPr lang="en-US" dirty="0"/>
        </a:p>
      </dgm:t>
    </dgm:pt>
    <dgm:pt modelId="{3BB6C012-4CFC-4B8A-A3BC-C59F22C737BB}" type="parTrans" cxnId="{9CCE9854-AAB0-488E-BED5-A9D4F58723F9}">
      <dgm:prSet/>
      <dgm:spPr/>
      <dgm:t>
        <a:bodyPr/>
        <a:lstStyle/>
        <a:p>
          <a:endParaRPr lang="en-US"/>
        </a:p>
      </dgm:t>
    </dgm:pt>
    <dgm:pt modelId="{7ECB06A5-4AB6-4124-AAD2-FC030092C3FE}" type="sibTrans" cxnId="{9CCE9854-AAB0-488E-BED5-A9D4F58723F9}">
      <dgm:prSet/>
      <dgm:spPr/>
      <dgm:t>
        <a:bodyPr/>
        <a:lstStyle/>
        <a:p>
          <a:endParaRPr lang="en-US"/>
        </a:p>
      </dgm:t>
    </dgm:pt>
    <dgm:pt modelId="{F37551A8-CEDA-4194-8045-0FC35A697894}">
      <dgm:prSet/>
      <dgm:spPr/>
      <dgm:t>
        <a:bodyPr/>
        <a:lstStyle/>
        <a:p>
          <a:pPr rtl="0"/>
          <a:r>
            <a:rPr lang="en-US" dirty="0" smtClean="0"/>
            <a:t>Designated parking &amp; other safety improvements</a:t>
          </a:r>
          <a:endParaRPr lang="en-US" dirty="0"/>
        </a:p>
      </dgm:t>
    </dgm:pt>
    <dgm:pt modelId="{D132A09F-D23F-40B0-8026-70CF91F91EA7}" type="parTrans" cxnId="{637D0643-DC75-46A5-814B-844603FC39CA}">
      <dgm:prSet/>
      <dgm:spPr/>
      <dgm:t>
        <a:bodyPr/>
        <a:lstStyle/>
        <a:p>
          <a:endParaRPr lang="en-US"/>
        </a:p>
      </dgm:t>
    </dgm:pt>
    <dgm:pt modelId="{5440836A-18E2-4B29-9CB1-A6217944FE0A}" type="sibTrans" cxnId="{637D0643-DC75-46A5-814B-844603FC39CA}">
      <dgm:prSet/>
      <dgm:spPr/>
      <dgm:t>
        <a:bodyPr/>
        <a:lstStyle/>
        <a:p>
          <a:endParaRPr lang="en-US"/>
        </a:p>
      </dgm:t>
    </dgm:pt>
    <dgm:pt modelId="{C3A50408-3E58-4FF4-95F7-0E17EEE9B076}">
      <dgm:prSet/>
      <dgm:spPr/>
      <dgm:t>
        <a:bodyPr/>
        <a:lstStyle/>
        <a:p>
          <a:pPr rtl="0"/>
          <a:r>
            <a:rPr lang="en-US" smtClean="0"/>
            <a:t>More shoreline erosion control</a:t>
          </a:r>
          <a:endParaRPr lang="en-US"/>
        </a:p>
      </dgm:t>
    </dgm:pt>
    <dgm:pt modelId="{8D8E746C-9290-42D2-92EE-0670A5339D39}" type="parTrans" cxnId="{E45AFA8E-6651-4458-8C0B-64A0146FAE0F}">
      <dgm:prSet/>
      <dgm:spPr/>
      <dgm:t>
        <a:bodyPr/>
        <a:lstStyle/>
        <a:p>
          <a:endParaRPr lang="en-US"/>
        </a:p>
      </dgm:t>
    </dgm:pt>
    <dgm:pt modelId="{B5AA1A3C-52BF-436E-84AB-D1E4DF13F813}" type="sibTrans" cxnId="{E45AFA8E-6651-4458-8C0B-64A0146FAE0F}">
      <dgm:prSet/>
      <dgm:spPr/>
      <dgm:t>
        <a:bodyPr/>
        <a:lstStyle/>
        <a:p>
          <a:endParaRPr lang="en-US"/>
        </a:p>
      </dgm:t>
    </dgm:pt>
    <dgm:pt modelId="{8538A378-0D35-4B6E-84B7-89CF410DE1AE}">
      <dgm:prSet/>
      <dgm:spPr/>
      <dgm:t>
        <a:bodyPr/>
        <a:lstStyle/>
        <a:p>
          <a:pPr rtl="0"/>
          <a:r>
            <a:rPr lang="en-US" smtClean="0"/>
            <a:t>Need for restrooms</a:t>
          </a:r>
          <a:endParaRPr lang="en-US"/>
        </a:p>
      </dgm:t>
    </dgm:pt>
    <dgm:pt modelId="{4F127A75-00F0-469F-9BDF-258E1FEA4C1B}" type="parTrans" cxnId="{7B2CD61A-92CC-4C36-949D-C52395EE711A}">
      <dgm:prSet/>
      <dgm:spPr/>
      <dgm:t>
        <a:bodyPr/>
        <a:lstStyle/>
        <a:p>
          <a:endParaRPr lang="en-US"/>
        </a:p>
      </dgm:t>
    </dgm:pt>
    <dgm:pt modelId="{C4A66A11-3788-442D-BA66-84C716171EF0}" type="sibTrans" cxnId="{7B2CD61A-92CC-4C36-949D-C52395EE711A}">
      <dgm:prSet/>
      <dgm:spPr/>
      <dgm:t>
        <a:bodyPr/>
        <a:lstStyle/>
        <a:p>
          <a:endParaRPr lang="en-US"/>
        </a:p>
      </dgm:t>
    </dgm:pt>
    <dgm:pt modelId="{7563FC84-C85A-49BC-B42E-D5CC33326220}" type="pres">
      <dgm:prSet presAssocID="{8DF14603-493B-4BE2-9D1E-CEC9ED7415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2F7F2-6886-4C62-9870-AB3E8A47F153}" type="pres">
      <dgm:prSet presAssocID="{79426E98-3695-4F31-848C-F08FD45F1018}" presName="composite" presStyleCnt="0"/>
      <dgm:spPr/>
    </dgm:pt>
    <dgm:pt modelId="{8D1E08DE-DA09-4D48-9BDD-53BB0CEE5210}" type="pres">
      <dgm:prSet presAssocID="{79426E98-3695-4F31-848C-F08FD45F101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E8D58-81A0-4072-9EC2-F8EF8B11EB61}" type="pres">
      <dgm:prSet presAssocID="{79426E98-3695-4F31-848C-F08FD45F101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D4F65-0A7B-41CA-A70C-D993854B4466}" type="presOf" srcId="{8DF14603-493B-4BE2-9D1E-CEC9ED741509}" destId="{7563FC84-C85A-49BC-B42E-D5CC33326220}" srcOrd="0" destOrd="0" presId="urn:microsoft.com/office/officeart/2005/8/layout/hList1"/>
    <dgm:cxn modelId="{934B6800-87A6-4B13-BF69-E5AD70CC5F76}" type="presOf" srcId="{8538A378-0D35-4B6E-84B7-89CF410DE1AE}" destId="{45CE8D58-81A0-4072-9EC2-F8EF8B11EB61}" srcOrd="0" destOrd="3" presId="urn:microsoft.com/office/officeart/2005/8/layout/hList1"/>
    <dgm:cxn modelId="{637D0643-DC75-46A5-814B-844603FC39CA}" srcId="{79426E98-3695-4F31-848C-F08FD45F1018}" destId="{F37551A8-CEDA-4194-8045-0FC35A697894}" srcOrd="1" destOrd="0" parTransId="{D132A09F-D23F-40B0-8026-70CF91F91EA7}" sibTransId="{5440836A-18E2-4B29-9CB1-A6217944FE0A}"/>
    <dgm:cxn modelId="{A0CB4A51-330C-4306-B8FA-DC7D42BDA4DD}" srcId="{8DF14603-493B-4BE2-9D1E-CEC9ED741509}" destId="{79426E98-3695-4F31-848C-F08FD45F1018}" srcOrd="0" destOrd="0" parTransId="{AFCEAF36-D641-4B30-A6DA-2FFC463BFE91}" sibTransId="{E3671DAD-E245-4F6E-8661-50FD4DBB5442}"/>
    <dgm:cxn modelId="{CC1E04F9-0B33-4518-9F16-59D6A37A4F9B}" type="presOf" srcId="{4B0053C5-A461-4344-A528-C05834887DF2}" destId="{45CE8D58-81A0-4072-9EC2-F8EF8B11EB61}" srcOrd="0" destOrd="0" presId="urn:microsoft.com/office/officeart/2005/8/layout/hList1"/>
    <dgm:cxn modelId="{E45AFA8E-6651-4458-8C0B-64A0146FAE0F}" srcId="{79426E98-3695-4F31-848C-F08FD45F1018}" destId="{C3A50408-3E58-4FF4-95F7-0E17EEE9B076}" srcOrd="2" destOrd="0" parTransId="{8D8E746C-9290-42D2-92EE-0670A5339D39}" sibTransId="{B5AA1A3C-52BF-436E-84AB-D1E4DF13F813}"/>
    <dgm:cxn modelId="{6D2F74E7-2509-499F-910E-65A519C8C630}" type="presOf" srcId="{C3A50408-3E58-4FF4-95F7-0E17EEE9B076}" destId="{45CE8D58-81A0-4072-9EC2-F8EF8B11EB61}" srcOrd="0" destOrd="2" presId="urn:microsoft.com/office/officeart/2005/8/layout/hList1"/>
    <dgm:cxn modelId="{F4B17BAE-EE40-4835-8E44-454F810186D4}" type="presOf" srcId="{79426E98-3695-4F31-848C-F08FD45F1018}" destId="{8D1E08DE-DA09-4D48-9BDD-53BB0CEE5210}" srcOrd="0" destOrd="0" presId="urn:microsoft.com/office/officeart/2005/8/layout/hList1"/>
    <dgm:cxn modelId="{7B2CD61A-92CC-4C36-949D-C52395EE711A}" srcId="{79426E98-3695-4F31-848C-F08FD45F1018}" destId="{8538A378-0D35-4B6E-84B7-89CF410DE1AE}" srcOrd="3" destOrd="0" parTransId="{4F127A75-00F0-469F-9BDF-258E1FEA4C1B}" sibTransId="{C4A66A11-3788-442D-BA66-84C716171EF0}"/>
    <dgm:cxn modelId="{3839E2E7-F9FB-4E27-A777-4B958DEA6755}" type="presOf" srcId="{F37551A8-CEDA-4194-8045-0FC35A697894}" destId="{45CE8D58-81A0-4072-9EC2-F8EF8B11EB61}" srcOrd="0" destOrd="1" presId="urn:microsoft.com/office/officeart/2005/8/layout/hList1"/>
    <dgm:cxn modelId="{9CCE9854-AAB0-488E-BED5-A9D4F58723F9}" srcId="{79426E98-3695-4F31-848C-F08FD45F1018}" destId="{4B0053C5-A461-4344-A528-C05834887DF2}" srcOrd="0" destOrd="0" parTransId="{3BB6C012-4CFC-4B8A-A3BC-C59F22C737BB}" sibTransId="{7ECB06A5-4AB6-4124-AAD2-FC030092C3FE}"/>
    <dgm:cxn modelId="{ED9151A6-31B5-47CB-A391-98A22725EE32}" type="presParOf" srcId="{7563FC84-C85A-49BC-B42E-D5CC33326220}" destId="{8F12F7F2-6886-4C62-9870-AB3E8A47F153}" srcOrd="0" destOrd="0" presId="urn:microsoft.com/office/officeart/2005/8/layout/hList1"/>
    <dgm:cxn modelId="{184A2783-1129-4D15-ADC3-5DFDCC2FC0D8}" type="presParOf" srcId="{8F12F7F2-6886-4C62-9870-AB3E8A47F153}" destId="{8D1E08DE-DA09-4D48-9BDD-53BB0CEE5210}" srcOrd="0" destOrd="0" presId="urn:microsoft.com/office/officeart/2005/8/layout/hList1"/>
    <dgm:cxn modelId="{7B4B2DE9-648C-47CF-95D3-788DAC6DF54C}" type="presParOf" srcId="{8F12F7F2-6886-4C62-9870-AB3E8A47F153}" destId="{45CE8D58-81A0-4072-9EC2-F8EF8B11EB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1F90AB-A860-4E90-BF8F-06573BCD64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EA7C94-3849-4C9D-9950-0332DB5FBE5A}">
      <dgm:prSet custT="1"/>
      <dgm:spPr/>
      <dgm:t>
        <a:bodyPr/>
        <a:lstStyle/>
        <a:p>
          <a:pPr rtl="0"/>
          <a:r>
            <a:rPr lang="en-US" sz="2000" smtClean="0"/>
            <a:t>May 2021</a:t>
          </a:r>
          <a:endParaRPr lang="en-US" sz="2000"/>
        </a:p>
      </dgm:t>
    </dgm:pt>
    <dgm:pt modelId="{F7B95C06-4CC6-47B8-862F-F88228BC3E2E}" type="parTrans" cxnId="{14DC2E8E-088B-441E-B616-F5E11FE03A69}">
      <dgm:prSet/>
      <dgm:spPr/>
      <dgm:t>
        <a:bodyPr/>
        <a:lstStyle/>
        <a:p>
          <a:endParaRPr lang="en-US" sz="2800"/>
        </a:p>
      </dgm:t>
    </dgm:pt>
    <dgm:pt modelId="{6C253E87-A97E-453C-A714-554674EE4026}" type="sibTrans" cxnId="{14DC2E8E-088B-441E-B616-F5E11FE03A69}">
      <dgm:prSet/>
      <dgm:spPr/>
      <dgm:t>
        <a:bodyPr/>
        <a:lstStyle/>
        <a:p>
          <a:endParaRPr lang="en-US" sz="2800"/>
        </a:p>
      </dgm:t>
    </dgm:pt>
    <dgm:pt modelId="{A8080248-EE82-43E7-BC0D-378495EFB122}">
      <dgm:prSet custT="1"/>
      <dgm:spPr/>
      <dgm:t>
        <a:bodyPr anchor="ctr"/>
        <a:lstStyle/>
        <a:p>
          <a:pPr rtl="0">
            <a:spcAft>
              <a:spcPts val="0"/>
            </a:spcAft>
          </a:pPr>
          <a:r>
            <a:rPr lang="en-US" sz="1800" dirty="0" smtClean="0"/>
            <a:t>Received preliminary site plans from consultant </a:t>
          </a:r>
          <a:endParaRPr lang="en-US" sz="1800" dirty="0"/>
        </a:p>
      </dgm:t>
    </dgm:pt>
    <dgm:pt modelId="{7B95B672-4680-4571-8EEB-C579DD64D657}" type="parTrans" cxnId="{C764432A-FCB1-416E-B37C-8305A7E5D75E}">
      <dgm:prSet/>
      <dgm:spPr/>
      <dgm:t>
        <a:bodyPr/>
        <a:lstStyle/>
        <a:p>
          <a:endParaRPr lang="en-US" sz="2800"/>
        </a:p>
      </dgm:t>
    </dgm:pt>
    <dgm:pt modelId="{987536A8-652E-4B06-9652-9161311FBD6E}" type="sibTrans" cxnId="{C764432A-FCB1-416E-B37C-8305A7E5D75E}">
      <dgm:prSet/>
      <dgm:spPr/>
      <dgm:t>
        <a:bodyPr/>
        <a:lstStyle/>
        <a:p>
          <a:endParaRPr lang="en-US" sz="2800"/>
        </a:p>
      </dgm:t>
    </dgm:pt>
    <dgm:pt modelId="{A3C68A97-D56D-4159-9DB3-C8076002FE9F}">
      <dgm:prSet custT="1"/>
      <dgm:spPr/>
      <dgm:t>
        <a:bodyPr anchor="ctr"/>
        <a:lstStyle/>
        <a:p>
          <a:pPr rtl="0">
            <a:spcAft>
              <a:spcPts val="0"/>
            </a:spcAft>
          </a:pPr>
          <a:r>
            <a:rPr lang="en-US" sz="1800" dirty="0" smtClean="0"/>
            <a:t>Plans included feedback from the public gathered since 2015</a:t>
          </a:r>
          <a:endParaRPr lang="en-US" sz="1800" dirty="0"/>
        </a:p>
      </dgm:t>
    </dgm:pt>
    <dgm:pt modelId="{CD933D80-4A35-4BD7-8692-96E0A68B16BA}" type="parTrans" cxnId="{0AB46ED4-4493-45AB-A30D-64A7F326EDA7}">
      <dgm:prSet/>
      <dgm:spPr/>
      <dgm:t>
        <a:bodyPr/>
        <a:lstStyle/>
        <a:p>
          <a:endParaRPr lang="en-US" sz="2800"/>
        </a:p>
      </dgm:t>
    </dgm:pt>
    <dgm:pt modelId="{5A615CB1-326A-47BA-8A98-9188A2F003F2}" type="sibTrans" cxnId="{0AB46ED4-4493-45AB-A30D-64A7F326EDA7}">
      <dgm:prSet/>
      <dgm:spPr/>
      <dgm:t>
        <a:bodyPr/>
        <a:lstStyle/>
        <a:p>
          <a:endParaRPr lang="en-US" sz="2800"/>
        </a:p>
      </dgm:t>
    </dgm:pt>
    <dgm:pt modelId="{44775039-E2C0-44F3-91AF-5350D9DC2A5D}">
      <dgm:prSet custT="1"/>
      <dgm:spPr/>
      <dgm:t>
        <a:bodyPr/>
        <a:lstStyle/>
        <a:p>
          <a:pPr rtl="0"/>
          <a:r>
            <a:rPr lang="en-US" sz="2000" smtClean="0"/>
            <a:t>8/23/2021</a:t>
          </a:r>
          <a:endParaRPr lang="en-US" sz="2000"/>
        </a:p>
      </dgm:t>
    </dgm:pt>
    <dgm:pt modelId="{0EDC743A-A59C-4697-B3CB-038209F70DDA}" type="parTrans" cxnId="{1820F896-E567-4C94-B207-4DC481365C7E}">
      <dgm:prSet/>
      <dgm:spPr/>
      <dgm:t>
        <a:bodyPr/>
        <a:lstStyle/>
        <a:p>
          <a:endParaRPr lang="en-US" sz="2800"/>
        </a:p>
      </dgm:t>
    </dgm:pt>
    <dgm:pt modelId="{8197072F-84B2-4AB0-8E3E-2C4978F1EC43}" type="sibTrans" cxnId="{1820F896-E567-4C94-B207-4DC481365C7E}">
      <dgm:prSet/>
      <dgm:spPr/>
      <dgm:t>
        <a:bodyPr/>
        <a:lstStyle/>
        <a:p>
          <a:endParaRPr lang="en-US" sz="2800"/>
        </a:p>
      </dgm:t>
    </dgm:pt>
    <dgm:pt modelId="{E4A5C5C1-025A-47A3-AF72-254721F96561}">
      <dgm:prSet custT="1"/>
      <dgm:spPr/>
      <dgm:t>
        <a:bodyPr anchor="ctr"/>
        <a:lstStyle/>
        <a:p>
          <a:pPr rtl="0">
            <a:spcAft>
              <a:spcPts val="0"/>
            </a:spcAft>
          </a:pPr>
          <a:r>
            <a:rPr lang="en-US" sz="1800" dirty="0" smtClean="0"/>
            <a:t>Meeting with City of Sanibel staff </a:t>
          </a:r>
          <a:endParaRPr lang="en-US" sz="1800" dirty="0"/>
        </a:p>
      </dgm:t>
    </dgm:pt>
    <dgm:pt modelId="{0B7ACBB2-3483-47CA-9EC7-AFAA8EE562CF}" type="parTrans" cxnId="{8E401875-971A-4DE1-93F6-39CA2D2E55F6}">
      <dgm:prSet/>
      <dgm:spPr/>
      <dgm:t>
        <a:bodyPr/>
        <a:lstStyle/>
        <a:p>
          <a:endParaRPr lang="en-US" sz="2800"/>
        </a:p>
      </dgm:t>
    </dgm:pt>
    <dgm:pt modelId="{79DF9E69-C928-43E6-9960-A8E6CA41D853}" type="sibTrans" cxnId="{8E401875-971A-4DE1-93F6-39CA2D2E55F6}">
      <dgm:prSet/>
      <dgm:spPr/>
      <dgm:t>
        <a:bodyPr/>
        <a:lstStyle/>
        <a:p>
          <a:endParaRPr lang="en-US" sz="2800"/>
        </a:p>
      </dgm:t>
    </dgm:pt>
    <dgm:pt modelId="{B4DE2AA9-8F75-4D4A-B741-B68D4CE6280A}">
      <dgm:prSet custT="1"/>
      <dgm:spPr/>
      <dgm:t>
        <a:bodyPr/>
        <a:lstStyle/>
        <a:p>
          <a:pPr rtl="0"/>
          <a:r>
            <a:rPr lang="en-US" sz="2000" smtClean="0"/>
            <a:t>8/26/2021 </a:t>
          </a:r>
          <a:endParaRPr lang="en-US" sz="2000"/>
        </a:p>
      </dgm:t>
    </dgm:pt>
    <dgm:pt modelId="{CC2A531D-6B6D-4CF9-97FE-4D99B8D0D8F0}" type="parTrans" cxnId="{AF9BB02A-6E46-45E7-B694-8BC8A2ED9333}">
      <dgm:prSet/>
      <dgm:spPr/>
      <dgm:t>
        <a:bodyPr/>
        <a:lstStyle/>
        <a:p>
          <a:endParaRPr lang="en-US" sz="2800"/>
        </a:p>
      </dgm:t>
    </dgm:pt>
    <dgm:pt modelId="{E118C07C-71E5-4B0A-B43F-F6C7EF6EB6D9}" type="sibTrans" cxnId="{AF9BB02A-6E46-45E7-B694-8BC8A2ED9333}">
      <dgm:prSet/>
      <dgm:spPr/>
      <dgm:t>
        <a:bodyPr/>
        <a:lstStyle/>
        <a:p>
          <a:endParaRPr lang="en-US" sz="2800"/>
        </a:p>
      </dgm:t>
    </dgm:pt>
    <dgm:pt modelId="{4DB1DDBA-8733-432A-A6CC-94EB64CFF012}">
      <dgm:prSet custT="1"/>
      <dgm:spPr/>
      <dgm:t>
        <a:bodyPr anchor="ctr"/>
        <a:lstStyle/>
        <a:p>
          <a:pPr rtl="0">
            <a:spcAft>
              <a:spcPts val="0"/>
            </a:spcAft>
          </a:pPr>
          <a:r>
            <a:rPr lang="en-US" sz="1800" dirty="0" smtClean="0"/>
            <a:t>Public meeting at </a:t>
          </a:r>
          <a:r>
            <a:rPr lang="en-US" sz="1800" dirty="0" err="1" smtClean="0"/>
            <a:t>Wa-Ke</a:t>
          </a:r>
          <a:r>
            <a:rPr lang="en-US" sz="1800" dirty="0" smtClean="0"/>
            <a:t> </a:t>
          </a:r>
          <a:r>
            <a:rPr lang="en-US" sz="1800" dirty="0" err="1" smtClean="0"/>
            <a:t>Hatchee</a:t>
          </a:r>
          <a:r>
            <a:rPr lang="en-US" sz="1800" dirty="0" smtClean="0"/>
            <a:t> Recreation Center</a:t>
          </a:r>
          <a:endParaRPr lang="en-US" sz="1800" dirty="0"/>
        </a:p>
      </dgm:t>
    </dgm:pt>
    <dgm:pt modelId="{3FD0A4A9-958B-4CA7-8CC5-21FB7C8C65B3}" type="parTrans" cxnId="{88C8ED23-A867-43BD-8350-8CDAF0A3150F}">
      <dgm:prSet/>
      <dgm:spPr/>
      <dgm:t>
        <a:bodyPr/>
        <a:lstStyle/>
        <a:p>
          <a:endParaRPr lang="en-US" sz="2800"/>
        </a:p>
      </dgm:t>
    </dgm:pt>
    <dgm:pt modelId="{0E07B855-4179-49FE-B4A5-F8C188B3C709}" type="sibTrans" cxnId="{88C8ED23-A867-43BD-8350-8CDAF0A3150F}">
      <dgm:prSet/>
      <dgm:spPr/>
      <dgm:t>
        <a:bodyPr/>
        <a:lstStyle/>
        <a:p>
          <a:endParaRPr lang="en-US" sz="2800"/>
        </a:p>
      </dgm:t>
    </dgm:pt>
    <dgm:pt modelId="{D2C7ECD5-DFE5-4B90-ACD7-5126D059A5EA}">
      <dgm:prSet custT="1"/>
      <dgm:spPr/>
      <dgm:t>
        <a:bodyPr/>
        <a:lstStyle/>
        <a:p>
          <a:pPr rtl="0"/>
          <a:r>
            <a:rPr lang="en-US" sz="2000" smtClean="0"/>
            <a:t>10/6/2021</a:t>
          </a:r>
          <a:endParaRPr lang="en-US" sz="2000"/>
        </a:p>
      </dgm:t>
    </dgm:pt>
    <dgm:pt modelId="{31D1C9CD-5ACF-4BD3-84AE-6DA0BF801D52}" type="parTrans" cxnId="{85026A4A-2BAA-41F4-BF60-0C423CA41A1A}">
      <dgm:prSet/>
      <dgm:spPr/>
      <dgm:t>
        <a:bodyPr/>
        <a:lstStyle/>
        <a:p>
          <a:endParaRPr lang="en-US" sz="2800"/>
        </a:p>
      </dgm:t>
    </dgm:pt>
    <dgm:pt modelId="{8A0F0E54-1D6F-4E5F-BE72-9490738B5F82}" type="sibTrans" cxnId="{85026A4A-2BAA-41F4-BF60-0C423CA41A1A}">
      <dgm:prSet/>
      <dgm:spPr/>
      <dgm:t>
        <a:bodyPr/>
        <a:lstStyle/>
        <a:p>
          <a:endParaRPr lang="en-US" sz="2800"/>
        </a:p>
      </dgm:t>
    </dgm:pt>
    <dgm:pt modelId="{55630D0A-E867-40DC-A4CF-F15869537AA6}">
      <dgm:prSet custT="1"/>
      <dgm:spPr/>
      <dgm:t>
        <a:bodyPr anchor="ctr"/>
        <a:lstStyle/>
        <a:p>
          <a:pPr rtl="0">
            <a:spcAft>
              <a:spcPts val="0"/>
            </a:spcAft>
          </a:pPr>
          <a:r>
            <a:rPr lang="en-US" sz="1800" dirty="0" smtClean="0"/>
            <a:t>Presentation to Sanibel Chamber of Commerce </a:t>
          </a:r>
          <a:endParaRPr lang="en-US" sz="1800" dirty="0"/>
        </a:p>
      </dgm:t>
    </dgm:pt>
    <dgm:pt modelId="{21D0AEFB-28D7-4A82-A834-EE7220276866}" type="parTrans" cxnId="{1458E6D6-EB61-4A26-B4E4-0C24D3C8A743}">
      <dgm:prSet/>
      <dgm:spPr/>
      <dgm:t>
        <a:bodyPr/>
        <a:lstStyle/>
        <a:p>
          <a:endParaRPr lang="en-US" sz="2800"/>
        </a:p>
      </dgm:t>
    </dgm:pt>
    <dgm:pt modelId="{7C2B4188-94B6-4346-8DBD-29662A85E590}" type="sibTrans" cxnId="{1458E6D6-EB61-4A26-B4E4-0C24D3C8A743}">
      <dgm:prSet/>
      <dgm:spPr/>
      <dgm:t>
        <a:bodyPr/>
        <a:lstStyle/>
        <a:p>
          <a:endParaRPr lang="en-US" sz="2800"/>
        </a:p>
      </dgm:t>
    </dgm:pt>
    <dgm:pt modelId="{692CCC98-472B-4A0C-8BD2-DB7C07CC8F5B}" type="pres">
      <dgm:prSet presAssocID="{921F90AB-A860-4E90-BF8F-06573BCD64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DB2386-1348-4E13-839A-F6618A2C57AE}" type="pres">
      <dgm:prSet presAssocID="{26EA7C94-3849-4C9D-9950-0332DB5FBE5A}" presName="parentLin" presStyleCnt="0"/>
      <dgm:spPr/>
    </dgm:pt>
    <dgm:pt modelId="{F753EB3E-8C1C-4317-ADD1-5D4C045887C2}" type="pres">
      <dgm:prSet presAssocID="{26EA7C94-3849-4C9D-9950-0332DB5FBE5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222A323-D53D-4744-AEDE-A53318FF8361}" type="pres">
      <dgm:prSet presAssocID="{26EA7C94-3849-4C9D-9950-0332DB5FBE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EFD87-F2D9-4565-AFE8-96066A46B4BF}" type="pres">
      <dgm:prSet presAssocID="{26EA7C94-3849-4C9D-9950-0332DB5FBE5A}" presName="negativeSpace" presStyleCnt="0"/>
      <dgm:spPr/>
    </dgm:pt>
    <dgm:pt modelId="{9AC79C48-F781-4D03-A681-A750A715B2D9}" type="pres">
      <dgm:prSet presAssocID="{26EA7C94-3849-4C9D-9950-0332DB5FBE5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DF48A-5EE4-47C6-8BA2-B10A63C9D012}" type="pres">
      <dgm:prSet presAssocID="{6C253E87-A97E-453C-A714-554674EE4026}" presName="spaceBetweenRectangles" presStyleCnt="0"/>
      <dgm:spPr/>
    </dgm:pt>
    <dgm:pt modelId="{CB6CBB1B-0ADF-4F37-B427-270547F86EB6}" type="pres">
      <dgm:prSet presAssocID="{44775039-E2C0-44F3-91AF-5350D9DC2A5D}" presName="parentLin" presStyleCnt="0"/>
      <dgm:spPr/>
    </dgm:pt>
    <dgm:pt modelId="{F53B06D3-1375-41ED-BDF8-AC6C693B2231}" type="pres">
      <dgm:prSet presAssocID="{44775039-E2C0-44F3-91AF-5350D9DC2A5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CA93D82-DE03-4465-92B1-80E08D99F108}" type="pres">
      <dgm:prSet presAssocID="{44775039-E2C0-44F3-91AF-5350D9DC2A5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DFEA8-1A8A-4D44-9C0D-E12A7C397DE4}" type="pres">
      <dgm:prSet presAssocID="{44775039-E2C0-44F3-91AF-5350D9DC2A5D}" presName="negativeSpace" presStyleCnt="0"/>
      <dgm:spPr/>
    </dgm:pt>
    <dgm:pt modelId="{AA6A8587-89D3-4FA5-9166-61A0D7F328F8}" type="pres">
      <dgm:prSet presAssocID="{44775039-E2C0-44F3-91AF-5350D9DC2A5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AC489-C732-4454-B844-CD725F18C1C1}" type="pres">
      <dgm:prSet presAssocID="{8197072F-84B2-4AB0-8E3E-2C4978F1EC43}" presName="spaceBetweenRectangles" presStyleCnt="0"/>
      <dgm:spPr/>
    </dgm:pt>
    <dgm:pt modelId="{C587DB42-227A-4908-A676-97A11070E4BB}" type="pres">
      <dgm:prSet presAssocID="{B4DE2AA9-8F75-4D4A-B741-B68D4CE6280A}" presName="parentLin" presStyleCnt="0"/>
      <dgm:spPr/>
    </dgm:pt>
    <dgm:pt modelId="{2839575D-1E6B-4BB3-9DFB-4D0B1B4F42BC}" type="pres">
      <dgm:prSet presAssocID="{B4DE2AA9-8F75-4D4A-B741-B68D4CE6280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36B0322-F6EC-4742-85A9-4E06FA84FCA4}" type="pres">
      <dgm:prSet presAssocID="{B4DE2AA9-8F75-4D4A-B741-B68D4CE628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93AE4-5F03-4E39-8E1B-8144D9C5ED33}" type="pres">
      <dgm:prSet presAssocID="{B4DE2AA9-8F75-4D4A-B741-B68D4CE6280A}" presName="negativeSpace" presStyleCnt="0"/>
      <dgm:spPr/>
    </dgm:pt>
    <dgm:pt modelId="{02A53608-DA3B-4BDD-A2C2-E4975EF228D1}" type="pres">
      <dgm:prSet presAssocID="{B4DE2AA9-8F75-4D4A-B741-B68D4CE6280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ADB8F-E054-4487-963B-5BFB7B9A6B4E}" type="pres">
      <dgm:prSet presAssocID="{E118C07C-71E5-4B0A-B43F-F6C7EF6EB6D9}" presName="spaceBetweenRectangles" presStyleCnt="0"/>
      <dgm:spPr/>
    </dgm:pt>
    <dgm:pt modelId="{F34B4B65-3BA9-4F5B-AD2B-A1196110EF63}" type="pres">
      <dgm:prSet presAssocID="{D2C7ECD5-DFE5-4B90-ACD7-5126D059A5EA}" presName="parentLin" presStyleCnt="0"/>
      <dgm:spPr/>
    </dgm:pt>
    <dgm:pt modelId="{E4339ECC-D93B-4CF8-B96A-3C2CAAEF4B44}" type="pres">
      <dgm:prSet presAssocID="{D2C7ECD5-DFE5-4B90-ACD7-5126D059A5E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262D3D5-6392-402A-B1B9-DB51E3EF76D4}" type="pres">
      <dgm:prSet presAssocID="{D2C7ECD5-DFE5-4B90-ACD7-5126D059A5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C4D0B-4E89-4A5F-B242-4E2E45D31703}" type="pres">
      <dgm:prSet presAssocID="{D2C7ECD5-DFE5-4B90-ACD7-5126D059A5EA}" presName="negativeSpace" presStyleCnt="0"/>
      <dgm:spPr/>
    </dgm:pt>
    <dgm:pt modelId="{669BA7A7-5858-4A4B-93C8-D86D921446A1}" type="pres">
      <dgm:prSet presAssocID="{D2C7ECD5-DFE5-4B90-ACD7-5126D059A5E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26A4A-2BAA-41F4-BF60-0C423CA41A1A}" srcId="{921F90AB-A860-4E90-BF8F-06573BCD6454}" destId="{D2C7ECD5-DFE5-4B90-ACD7-5126D059A5EA}" srcOrd="3" destOrd="0" parTransId="{31D1C9CD-5ACF-4BD3-84AE-6DA0BF801D52}" sibTransId="{8A0F0E54-1D6F-4E5F-BE72-9490738B5F82}"/>
    <dgm:cxn modelId="{E41839A1-B1D7-4050-8D71-DED176F9158B}" type="presOf" srcId="{4DB1DDBA-8733-432A-A6CC-94EB64CFF012}" destId="{02A53608-DA3B-4BDD-A2C2-E4975EF228D1}" srcOrd="0" destOrd="0" presId="urn:microsoft.com/office/officeart/2005/8/layout/list1"/>
    <dgm:cxn modelId="{CE592C66-1175-4D58-9B7F-25296F961197}" type="presOf" srcId="{44775039-E2C0-44F3-91AF-5350D9DC2A5D}" destId="{CCA93D82-DE03-4465-92B1-80E08D99F108}" srcOrd="1" destOrd="0" presId="urn:microsoft.com/office/officeart/2005/8/layout/list1"/>
    <dgm:cxn modelId="{61EFFA00-DE25-49F1-8E8E-E7D6A5BAEA18}" type="presOf" srcId="{B4DE2AA9-8F75-4D4A-B741-B68D4CE6280A}" destId="{736B0322-F6EC-4742-85A9-4E06FA84FCA4}" srcOrd="1" destOrd="0" presId="urn:microsoft.com/office/officeart/2005/8/layout/list1"/>
    <dgm:cxn modelId="{AF9BB02A-6E46-45E7-B694-8BC8A2ED9333}" srcId="{921F90AB-A860-4E90-BF8F-06573BCD6454}" destId="{B4DE2AA9-8F75-4D4A-B741-B68D4CE6280A}" srcOrd="2" destOrd="0" parTransId="{CC2A531D-6B6D-4CF9-97FE-4D99B8D0D8F0}" sibTransId="{E118C07C-71E5-4B0A-B43F-F6C7EF6EB6D9}"/>
    <dgm:cxn modelId="{CD9CB157-C8C0-4364-8D49-8608F1C829EF}" type="presOf" srcId="{A8080248-EE82-43E7-BC0D-378495EFB122}" destId="{9AC79C48-F781-4D03-A681-A750A715B2D9}" srcOrd="0" destOrd="0" presId="urn:microsoft.com/office/officeart/2005/8/layout/list1"/>
    <dgm:cxn modelId="{88C8ED23-A867-43BD-8350-8CDAF0A3150F}" srcId="{B4DE2AA9-8F75-4D4A-B741-B68D4CE6280A}" destId="{4DB1DDBA-8733-432A-A6CC-94EB64CFF012}" srcOrd="0" destOrd="0" parTransId="{3FD0A4A9-958B-4CA7-8CC5-21FB7C8C65B3}" sibTransId="{0E07B855-4179-49FE-B4A5-F8C188B3C709}"/>
    <dgm:cxn modelId="{3614528D-4C95-410E-8FC8-69FBE9C64F05}" type="presOf" srcId="{26EA7C94-3849-4C9D-9950-0332DB5FBE5A}" destId="{F753EB3E-8C1C-4317-ADD1-5D4C045887C2}" srcOrd="0" destOrd="0" presId="urn:microsoft.com/office/officeart/2005/8/layout/list1"/>
    <dgm:cxn modelId="{FBB428D2-F92F-4605-B8D4-05521E7E3742}" type="presOf" srcId="{E4A5C5C1-025A-47A3-AF72-254721F96561}" destId="{AA6A8587-89D3-4FA5-9166-61A0D7F328F8}" srcOrd="0" destOrd="0" presId="urn:microsoft.com/office/officeart/2005/8/layout/list1"/>
    <dgm:cxn modelId="{C764432A-FCB1-416E-B37C-8305A7E5D75E}" srcId="{26EA7C94-3849-4C9D-9950-0332DB5FBE5A}" destId="{A8080248-EE82-43E7-BC0D-378495EFB122}" srcOrd="0" destOrd="0" parTransId="{7B95B672-4680-4571-8EEB-C579DD64D657}" sibTransId="{987536A8-652E-4B06-9652-9161311FBD6E}"/>
    <dgm:cxn modelId="{774867D2-A912-4766-87BD-4AAC4FC0CE38}" type="presOf" srcId="{D2C7ECD5-DFE5-4B90-ACD7-5126D059A5EA}" destId="{E4339ECC-D93B-4CF8-B96A-3C2CAAEF4B44}" srcOrd="0" destOrd="0" presId="urn:microsoft.com/office/officeart/2005/8/layout/list1"/>
    <dgm:cxn modelId="{41D09DD8-A0D7-428B-B56E-F9CD9B1D5EDF}" type="presOf" srcId="{921F90AB-A860-4E90-BF8F-06573BCD6454}" destId="{692CCC98-472B-4A0C-8BD2-DB7C07CC8F5B}" srcOrd="0" destOrd="0" presId="urn:microsoft.com/office/officeart/2005/8/layout/list1"/>
    <dgm:cxn modelId="{435097C5-53A0-41D5-9844-767E38A0B0C6}" type="presOf" srcId="{A3C68A97-D56D-4159-9DB3-C8076002FE9F}" destId="{9AC79C48-F781-4D03-A681-A750A715B2D9}" srcOrd="0" destOrd="1" presId="urn:microsoft.com/office/officeart/2005/8/layout/list1"/>
    <dgm:cxn modelId="{1820F896-E567-4C94-B207-4DC481365C7E}" srcId="{921F90AB-A860-4E90-BF8F-06573BCD6454}" destId="{44775039-E2C0-44F3-91AF-5350D9DC2A5D}" srcOrd="1" destOrd="0" parTransId="{0EDC743A-A59C-4697-B3CB-038209F70DDA}" sibTransId="{8197072F-84B2-4AB0-8E3E-2C4978F1EC43}"/>
    <dgm:cxn modelId="{8E401875-971A-4DE1-93F6-39CA2D2E55F6}" srcId="{44775039-E2C0-44F3-91AF-5350D9DC2A5D}" destId="{E4A5C5C1-025A-47A3-AF72-254721F96561}" srcOrd="0" destOrd="0" parTransId="{0B7ACBB2-3483-47CA-9EC7-AFAA8EE562CF}" sibTransId="{79DF9E69-C928-43E6-9960-A8E6CA41D853}"/>
    <dgm:cxn modelId="{1458E6D6-EB61-4A26-B4E4-0C24D3C8A743}" srcId="{D2C7ECD5-DFE5-4B90-ACD7-5126D059A5EA}" destId="{55630D0A-E867-40DC-A4CF-F15869537AA6}" srcOrd="0" destOrd="0" parTransId="{21D0AEFB-28D7-4A82-A834-EE7220276866}" sibTransId="{7C2B4188-94B6-4346-8DBD-29662A85E590}"/>
    <dgm:cxn modelId="{B437325B-5E15-47A0-AD19-0C3DE6826061}" type="presOf" srcId="{B4DE2AA9-8F75-4D4A-B741-B68D4CE6280A}" destId="{2839575D-1E6B-4BB3-9DFB-4D0B1B4F42BC}" srcOrd="0" destOrd="0" presId="urn:microsoft.com/office/officeart/2005/8/layout/list1"/>
    <dgm:cxn modelId="{14DC2E8E-088B-441E-B616-F5E11FE03A69}" srcId="{921F90AB-A860-4E90-BF8F-06573BCD6454}" destId="{26EA7C94-3849-4C9D-9950-0332DB5FBE5A}" srcOrd="0" destOrd="0" parTransId="{F7B95C06-4CC6-47B8-862F-F88228BC3E2E}" sibTransId="{6C253E87-A97E-453C-A714-554674EE4026}"/>
    <dgm:cxn modelId="{0E63E583-C80E-4110-9456-22ABCAA24AA1}" type="presOf" srcId="{D2C7ECD5-DFE5-4B90-ACD7-5126D059A5EA}" destId="{3262D3D5-6392-402A-B1B9-DB51E3EF76D4}" srcOrd="1" destOrd="0" presId="urn:microsoft.com/office/officeart/2005/8/layout/list1"/>
    <dgm:cxn modelId="{5D0EB1DC-3F23-40EA-989A-C05616831B65}" type="presOf" srcId="{55630D0A-E867-40DC-A4CF-F15869537AA6}" destId="{669BA7A7-5858-4A4B-93C8-D86D921446A1}" srcOrd="0" destOrd="0" presId="urn:microsoft.com/office/officeart/2005/8/layout/list1"/>
    <dgm:cxn modelId="{E9678213-281B-4340-89CD-678B3AA4D3F9}" type="presOf" srcId="{44775039-E2C0-44F3-91AF-5350D9DC2A5D}" destId="{F53B06D3-1375-41ED-BDF8-AC6C693B2231}" srcOrd="0" destOrd="0" presId="urn:microsoft.com/office/officeart/2005/8/layout/list1"/>
    <dgm:cxn modelId="{43F50463-178A-46BA-9DF0-DBC6E2B01AA5}" type="presOf" srcId="{26EA7C94-3849-4C9D-9950-0332DB5FBE5A}" destId="{6222A323-D53D-4744-AEDE-A53318FF8361}" srcOrd="1" destOrd="0" presId="urn:microsoft.com/office/officeart/2005/8/layout/list1"/>
    <dgm:cxn modelId="{0AB46ED4-4493-45AB-A30D-64A7F326EDA7}" srcId="{26EA7C94-3849-4C9D-9950-0332DB5FBE5A}" destId="{A3C68A97-D56D-4159-9DB3-C8076002FE9F}" srcOrd="1" destOrd="0" parTransId="{CD933D80-4A35-4BD7-8692-96E0A68B16BA}" sibTransId="{5A615CB1-326A-47BA-8A98-9188A2F003F2}"/>
    <dgm:cxn modelId="{004FE6BE-8B30-46B7-9412-57D57731C145}" type="presParOf" srcId="{692CCC98-472B-4A0C-8BD2-DB7C07CC8F5B}" destId="{85DB2386-1348-4E13-839A-F6618A2C57AE}" srcOrd="0" destOrd="0" presId="urn:microsoft.com/office/officeart/2005/8/layout/list1"/>
    <dgm:cxn modelId="{1BCCB742-E0B1-478E-8DB9-E09D9C9B8F4E}" type="presParOf" srcId="{85DB2386-1348-4E13-839A-F6618A2C57AE}" destId="{F753EB3E-8C1C-4317-ADD1-5D4C045887C2}" srcOrd="0" destOrd="0" presId="urn:microsoft.com/office/officeart/2005/8/layout/list1"/>
    <dgm:cxn modelId="{68F5845C-4D12-4074-80F3-8801E32ED9E2}" type="presParOf" srcId="{85DB2386-1348-4E13-839A-F6618A2C57AE}" destId="{6222A323-D53D-4744-AEDE-A53318FF8361}" srcOrd="1" destOrd="0" presId="urn:microsoft.com/office/officeart/2005/8/layout/list1"/>
    <dgm:cxn modelId="{58FBCC41-36F5-40C3-933D-2A0903FDBE24}" type="presParOf" srcId="{692CCC98-472B-4A0C-8BD2-DB7C07CC8F5B}" destId="{0ECEFD87-F2D9-4565-AFE8-96066A46B4BF}" srcOrd="1" destOrd="0" presId="urn:microsoft.com/office/officeart/2005/8/layout/list1"/>
    <dgm:cxn modelId="{0A7D7857-1878-407F-A5B8-D614575D7213}" type="presParOf" srcId="{692CCC98-472B-4A0C-8BD2-DB7C07CC8F5B}" destId="{9AC79C48-F781-4D03-A681-A750A715B2D9}" srcOrd="2" destOrd="0" presId="urn:microsoft.com/office/officeart/2005/8/layout/list1"/>
    <dgm:cxn modelId="{1D786980-ECAA-412C-835F-FBD34920865F}" type="presParOf" srcId="{692CCC98-472B-4A0C-8BD2-DB7C07CC8F5B}" destId="{A03DF48A-5EE4-47C6-8BA2-B10A63C9D012}" srcOrd="3" destOrd="0" presId="urn:microsoft.com/office/officeart/2005/8/layout/list1"/>
    <dgm:cxn modelId="{492D5F00-56C7-4421-A90B-96D3057AA1F9}" type="presParOf" srcId="{692CCC98-472B-4A0C-8BD2-DB7C07CC8F5B}" destId="{CB6CBB1B-0ADF-4F37-B427-270547F86EB6}" srcOrd="4" destOrd="0" presId="urn:microsoft.com/office/officeart/2005/8/layout/list1"/>
    <dgm:cxn modelId="{D7AA80CE-B312-44BA-BAC2-478B1361678F}" type="presParOf" srcId="{CB6CBB1B-0ADF-4F37-B427-270547F86EB6}" destId="{F53B06D3-1375-41ED-BDF8-AC6C693B2231}" srcOrd="0" destOrd="0" presId="urn:microsoft.com/office/officeart/2005/8/layout/list1"/>
    <dgm:cxn modelId="{28C1EFBA-FA6F-4684-9B3F-A520A5931F9D}" type="presParOf" srcId="{CB6CBB1B-0ADF-4F37-B427-270547F86EB6}" destId="{CCA93D82-DE03-4465-92B1-80E08D99F108}" srcOrd="1" destOrd="0" presId="urn:microsoft.com/office/officeart/2005/8/layout/list1"/>
    <dgm:cxn modelId="{F4B48471-FBE5-4256-97B8-FDE76216F7AF}" type="presParOf" srcId="{692CCC98-472B-4A0C-8BD2-DB7C07CC8F5B}" destId="{171DFEA8-1A8A-4D44-9C0D-E12A7C397DE4}" srcOrd="5" destOrd="0" presId="urn:microsoft.com/office/officeart/2005/8/layout/list1"/>
    <dgm:cxn modelId="{D8F075CC-9DCC-4CDF-B5AE-D35BA5533E26}" type="presParOf" srcId="{692CCC98-472B-4A0C-8BD2-DB7C07CC8F5B}" destId="{AA6A8587-89D3-4FA5-9166-61A0D7F328F8}" srcOrd="6" destOrd="0" presId="urn:microsoft.com/office/officeart/2005/8/layout/list1"/>
    <dgm:cxn modelId="{9E53B298-8CC0-4415-A92E-D3303789F678}" type="presParOf" srcId="{692CCC98-472B-4A0C-8BD2-DB7C07CC8F5B}" destId="{FDEAC489-C732-4454-B844-CD725F18C1C1}" srcOrd="7" destOrd="0" presId="urn:microsoft.com/office/officeart/2005/8/layout/list1"/>
    <dgm:cxn modelId="{907DA58F-7E53-4487-A41D-31A6004030B5}" type="presParOf" srcId="{692CCC98-472B-4A0C-8BD2-DB7C07CC8F5B}" destId="{C587DB42-227A-4908-A676-97A11070E4BB}" srcOrd="8" destOrd="0" presId="urn:microsoft.com/office/officeart/2005/8/layout/list1"/>
    <dgm:cxn modelId="{4E83ADFF-0311-4FB4-AF99-BD1B059F5DBC}" type="presParOf" srcId="{C587DB42-227A-4908-A676-97A11070E4BB}" destId="{2839575D-1E6B-4BB3-9DFB-4D0B1B4F42BC}" srcOrd="0" destOrd="0" presId="urn:microsoft.com/office/officeart/2005/8/layout/list1"/>
    <dgm:cxn modelId="{538F9660-6C48-48B0-A7D9-9E25AAF151D6}" type="presParOf" srcId="{C587DB42-227A-4908-A676-97A11070E4BB}" destId="{736B0322-F6EC-4742-85A9-4E06FA84FCA4}" srcOrd="1" destOrd="0" presId="urn:microsoft.com/office/officeart/2005/8/layout/list1"/>
    <dgm:cxn modelId="{ACE5687B-5A67-4F81-AE25-8812A6FD11A4}" type="presParOf" srcId="{692CCC98-472B-4A0C-8BD2-DB7C07CC8F5B}" destId="{49093AE4-5F03-4E39-8E1B-8144D9C5ED33}" srcOrd="9" destOrd="0" presId="urn:microsoft.com/office/officeart/2005/8/layout/list1"/>
    <dgm:cxn modelId="{015D457F-5DD5-427B-9FB1-33EF9A446477}" type="presParOf" srcId="{692CCC98-472B-4A0C-8BD2-DB7C07CC8F5B}" destId="{02A53608-DA3B-4BDD-A2C2-E4975EF228D1}" srcOrd="10" destOrd="0" presId="urn:microsoft.com/office/officeart/2005/8/layout/list1"/>
    <dgm:cxn modelId="{504C7F32-9163-424D-94D2-0257B10AD012}" type="presParOf" srcId="{692CCC98-472B-4A0C-8BD2-DB7C07CC8F5B}" destId="{459ADB8F-E054-4487-963B-5BFB7B9A6B4E}" srcOrd="11" destOrd="0" presId="urn:microsoft.com/office/officeart/2005/8/layout/list1"/>
    <dgm:cxn modelId="{1FD9D48F-C43A-4BBA-B443-7443D9E5CB0C}" type="presParOf" srcId="{692CCC98-472B-4A0C-8BD2-DB7C07CC8F5B}" destId="{F34B4B65-3BA9-4F5B-AD2B-A1196110EF63}" srcOrd="12" destOrd="0" presId="urn:microsoft.com/office/officeart/2005/8/layout/list1"/>
    <dgm:cxn modelId="{4C25F6B4-E137-468F-B4FC-5B2269179A63}" type="presParOf" srcId="{F34B4B65-3BA9-4F5B-AD2B-A1196110EF63}" destId="{E4339ECC-D93B-4CF8-B96A-3C2CAAEF4B44}" srcOrd="0" destOrd="0" presId="urn:microsoft.com/office/officeart/2005/8/layout/list1"/>
    <dgm:cxn modelId="{438E0D1B-3447-43FB-913A-AAB729E14B8F}" type="presParOf" srcId="{F34B4B65-3BA9-4F5B-AD2B-A1196110EF63}" destId="{3262D3D5-6392-402A-B1B9-DB51E3EF76D4}" srcOrd="1" destOrd="0" presId="urn:microsoft.com/office/officeart/2005/8/layout/list1"/>
    <dgm:cxn modelId="{FEFE82A4-560D-41D0-B7EA-89A0C89E57E8}" type="presParOf" srcId="{692CCC98-472B-4A0C-8BD2-DB7C07CC8F5B}" destId="{0C5C4D0B-4E89-4A5F-B242-4E2E45D31703}" srcOrd="13" destOrd="0" presId="urn:microsoft.com/office/officeart/2005/8/layout/list1"/>
    <dgm:cxn modelId="{7082B789-1158-4C04-944E-A6B43714EF20}" type="presParOf" srcId="{692CCC98-472B-4A0C-8BD2-DB7C07CC8F5B}" destId="{669BA7A7-5858-4A4B-93C8-D86D921446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819A60-5D3F-4066-B92F-646F9092499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9B05A-243A-4A59-BAE1-51BD28C660E1}">
      <dgm:prSet/>
      <dgm:spPr/>
      <dgm:t>
        <a:bodyPr/>
        <a:lstStyle/>
        <a:p>
          <a:pPr rtl="0"/>
          <a:r>
            <a:rPr lang="en-US" b="1" smtClean="0"/>
            <a:t>PRELIMINARY PLANS </a:t>
          </a:r>
          <a:endParaRPr lang="en-US"/>
        </a:p>
      </dgm:t>
    </dgm:pt>
    <dgm:pt modelId="{5B869E60-CDA5-4335-8B27-381AFCF4A3AB}" type="parTrans" cxnId="{5A4DB2D7-5EB6-485F-BF6F-C390A8F76365}">
      <dgm:prSet/>
      <dgm:spPr/>
      <dgm:t>
        <a:bodyPr/>
        <a:lstStyle/>
        <a:p>
          <a:endParaRPr lang="en-US"/>
        </a:p>
      </dgm:t>
    </dgm:pt>
    <dgm:pt modelId="{5CC404AA-F0FA-46BC-9B1D-778666A4C556}" type="sibTrans" cxnId="{5A4DB2D7-5EB6-485F-BF6F-C390A8F76365}">
      <dgm:prSet/>
      <dgm:spPr/>
      <dgm:t>
        <a:bodyPr/>
        <a:lstStyle/>
        <a:p>
          <a:endParaRPr lang="en-US"/>
        </a:p>
      </dgm:t>
    </dgm:pt>
    <dgm:pt modelId="{0BFFA80A-0059-4DBC-8F75-E7CE1278D092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b="1" dirty="0" smtClean="0"/>
            <a:t>Island A </a:t>
          </a:r>
          <a:endParaRPr lang="en-US" dirty="0"/>
        </a:p>
      </dgm:t>
    </dgm:pt>
    <dgm:pt modelId="{787F353A-6271-42C2-8576-E09ACFC383E5}" type="parTrans" cxnId="{8C1313C3-1D6E-4BCD-9545-244CBAE92C0A}">
      <dgm:prSet/>
      <dgm:spPr/>
      <dgm:t>
        <a:bodyPr/>
        <a:lstStyle/>
        <a:p>
          <a:endParaRPr lang="en-US"/>
        </a:p>
      </dgm:t>
    </dgm:pt>
    <dgm:pt modelId="{E8605726-8C29-4E61-B100-40C09B0AF845}" type="sibTrans" cxnId="{8C1313C3-1D6E-4BCD-9545-244CBAE92C0A}">
      <dgm:prSet/>
      <dgm:spPr/>
      <dgm:t>
        <a:bodyPr/>
        <a:lstStyle/>
        <a:p>
          <a:endParaRPr lang="en-US"/>
        </a:p>
      </dgm:t>
    </dgm:pt>
    <dgm:pt modelId="{1128BEB6-5D2C-48BC-AC9A-F0BBA0EF2748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dirty="0" smtClean="0"/>
            <a:t>234 standard parking spaces </a:t>
          </a:r>
          <a:endParaRPr lang="en-US" dirty="0"/>
        </a:p>
      </dgm:t>
    </dgm:pt>
    <dgm:pt modelId="{E4AE483E-30B1-4728-A980-645297EC5B5C}" type="parTrans" cxnId="{29CB496D-DA01-4140-B24F-4C120CA65733}">
      <dgm:prSet/>
      <dgm:spPr/>
      <dgm:t>
        <a:bodyPr/>
        <a:lstStyle/>
        <a:p>
          <a:endParaRPr lang="en-US"/>
        </a:p>
      </dgm:t>
    </dgm:pt>
    <dgm:pt modelId="{59ECD3AC-26AB-4E13-BF5E-D1C12D176EC5}" type="sibTrans" cxnId="{29CB496D-DA01-4140-B24F-4C120CA65733}">
      <dgm:prSet/>
      <dgm:spPr/>
      <dgm:t>
        <a:bodyPr/>
        <a:lstStyle/>
        <a:p>
          <a:endParaRPr lang="en-US"/>
        </a:p>
      </dgm:t>
    </dgm:pt>
    <dgm:pt modelId="{23775850-3AE1-4197-B9C5-BEE0AA44D94B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dirty="0" smtClean="0"/>
            <a:t>4 RV spaces</a:t>
          </a:r>
          <a:endParaRPr lang="en-US" dirty="0"/>
        </a:p>
      </dgm:t>
    </dgm:pt>
    <dgm:pt modelId="{F7949E57-3430-4DDA-97CB-BB550A14F60D}" type="parTrans" cxnId="{6AC2F4F9-867A-48EE-ADA5-1AACCC5573F3}">
      <dgm:prSet/>
      <dgm:spPr/>
      <dgm:t>
        <a:bodyPr/>
        <a:lstStyle/>
        <a:p>
          <a:endParaRPr lang="en-US"/>
        </a:p>
      </dgm:t>
    </dgm:pt>
    <dgm:pt modelId="{1ED35BEE-C36D-47A9-A6E1-0B5B19AFF79C}" type="sibTrans" cxnId="{6AC2F4F9-867A-48EE-ADA5-1AACCC5573F3}">
      <dgm:prSet/>
      <dgm:spPr/>
      <dgm:t>
        <a:bodyPr/>
        <a:lstStyle/>
        <a:p>
          <a:endParaRPr lang="en-US"/>
        </a:p>
      </dgm:t>
    </dgm:pt>
    <dgm:pt modelId="{2829409C-C5FD-4E36-8CFA-98C4B3F7018B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b="1" dirty="0" smtClean="0"/>
            <a:t>Island B </a:t>
          </a:r>
          <a:endParaRPr lang="en-US" dirty="0"/>
        </a:p>
      </dgm:t>
    </dgm:pt>
    <dgm:pt modelId="{70A03B86-21C8-4F4C-879E-BD4728D6444B}" type="parTrans" cxnId="{EDD1411F-70D7-4EDE-A765-B1B2AF2414A8}">
      <dgm:prSet/>
      <dgm:spPr/>
      <dgm:t>
        <a:bodyPr/>
        <a:lstStyle/>
        <a:p>
          <a:endParaRPr lang="en-US"/>
        </a:p>
      </dgm:t>
    </dgm:pt>
    <dgm:pt modelId="{0A10E727-3F11-4594-B476-3053A8C7ADE9}" type="sibTrans" cxnId="{EDD1411F-70D7-4EDE-A765-B1B2AF2414A8}">
      <dgm:prSet/>
      <dgm:spPr/>
      <dgm:t>
        <a:bodyPr/>
        <a:lstStyle/>
        <a:p>
          <a:endParaRPr lang="en-US"/>
        </a:p>
      </dgm:t>
    </dgm:pt>
    <dgm:pt modelId="{1A0C82FF-D318-424F-A227-7203047A3757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en-US" dirty="0" smtClean="0"/>
            <a:t>214 standard parking spaces</a:t>
          </a:r>
          <a:endParaRPr lang="en-US" dirty="0"/>
        </a:p>
      </dgm:t>
    </dgm:pt>
    <dgm:pt modelId="{CB50F82E-D6BE-4096-A3B3-C84E53AADAB4}" type="parTrans" cxnId="{8F0140C6-83FF-48AD-96E5-541895435F4D}">
      <dgm:prSet/>
      <dgm:spPr/>
      <dgm:t>
        <a:bodyPr/>
        <a:lstStyle/>
        <a:p>
          <a:endParaRPr lang="en-US"/>
        </a:p>
      </dgm:t>
    </dgm:pt>
    <dgm:pt modelId="{32FA7F7C-D327-4791-B925-362849ADE41A}" type="sibTrans" cxnId="{8F0140C6-83FF-48AD-96E5-541895435F4D}">
      <dgm:prSet/>
      <dgm:spPr/>
      <dgm:t>
        <a:bodyPr/>
        <a:lstStyle/>
        <a:p>
          <a:endParaRPr lang="en-US"/>
        </a:p>
      </dgm:t>
    </dgm:pt>
    <dgm:pt modelId="{32DD843B-207D-4D21-8808-EF494B20380D}" type="pres">
      <dgm:prSet presAssocID="{C8819A60-5D3F-4066-B92F-646F909249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D4F45A-8315-41A4-A5B7-CB47C75216CD}" type="pres">
      <dgm:prSet presAssocID="{2E69B05A-243A-4A59-BAE1-51BD28C660E1}" presName="composite" presStyleCnt="0"/>
      <dgm:spPr/>
    </dgm:pt>
    <dgm:pt modelId="{5D94E3AC-64B2-44C6-81D7-1A7F535C159B}" type="pres">
      <dgm:prSet presAssocID="{2E69B05A-243A-4A59-BAE1-51BD28C660E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842E3-1C96-4D3C-8477-B54251BCEC52}" type="pres">
      <dgm:prSet presAssocID="{2E69B05A-243A-4A59-BAE1-51BD28C660E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181B34-7B2F-48B7-984C-2352316D8ECB}" type="presOf" srcId="{2829409C-C5FD-4E36-8CFA-98C4B3F7018B}" destId="{6C2842E3-1C96-4D3C-8477-B54251BCEC52}" srcOrd="0" destOrd="3" presId="urn:microsoft.com/office/officeart/2005/8/layout/hList1"/>
    <dgm:cxn modelId="{5A4DB2D7-5EB6-485F-BF6F-C390A8F76365}" srcId="{C8819A60-5D3F-4066-B92F-646F90924993}" destId="{2E69B05A-243A-4A59-BAE1-51BD28C660E1}" srcOrd="0" destOrd="0" parTransId="{5B869E60-CDA5-4335-8B27-381AFCF4A3AB}" sibTransId="{5CC404AA-F0FA-46BC-9B1D-778666A4C556}"/>
    <dgm:cxn modelId="{63191558-EE24-453A-BD97-8AB4F6948DEF}" type="presOf" srcId="{1128BEB6-5D2C-48BC-AC9A-F0BBA0EF2748}" destId="{6C2842E3-1C96-4D3C-8477-B54251BCEC52}" srcOrd="0" destOrd="1" presId="urn:microsoft.com/office/officeart/2005/8/layout/hList1"/>
    <dgm:cxn modelId="{8F0140C6-83FF-48AD-96E5-541895435F4D}" srcId="{2829409C-C5FD-4E36-8CFA-98C4B3F7018B}" destId="{1A0C82FF-D318-424F-A227-7203047A3757}" srcOrd="0" destOrd="0" parTransId="{CB50F82E-D6BE-4096-A3B3-C84E53AADAB4}" sibTransId="{32FA7F7C-D327-4791-B925-362849ADE41A}"/>
    <dgm:cxn modelId="{8C1313C3-1D6E-4BCD-9545-244CBAE92C0A}" srcId="{2E69B05A-243A-4A59-BAE1-51BD28C660E1}" destId="{0BFFA80A-0059-4DBC-8F75-E7CE1278D092}" srcOrd="0" destOrd="0" parTransId="{787F353A-6271-42C2-8576-E09ACFC383E5}" sibTransId="{E8605726-8C29-4E61-B100-40C09B0AF845}"/>
    <dgm:cxn modelId="{4A5D441A-21CC-4A9F-87E5-E390729AE2C6}" type="presOf" srcId="{1A0C82FF-D318-424F-A227-7203047A3757}" destId="{6C2842E3-1C96-4D3C-8477-B54251BCEC52}" srcOrd="0" destOrd="4" presId="urn:microsoft.com/office/officeart/2005/8/layout/hList1"/>
    <dgm:cxn modelId="{B4463DBA-F299-4AD8-BA94-B5188589C2A7}" type="presOf" srcId="{2E69B05A-243A-4A59-BAE1-51BD28C660E1}" destId="{5D94E3AC-64B2-44C6-81D7-1A7F535C159B}" srcOrd="0" destOrd="0" presId="urn:microsoft.com/office/officeart/2005/8/layout/hList1"/>
    <dgm:cxn modelId="{29CB496D-DA01-4140-B24F-4C120CA65733}" srcId="{0BFFA80A-0059-4DBC-8F75-E7CE1278D092}" destId="{1128BEB6-5D2C-48BC-AC9A-F0BBA0EF2748}" srcOrd="0" destOrd="0" parTransId="{E4AE483E-30B1-4728-A980-645297EC5B5C}" sibTransId="{59ECD3AC-26AB-4E13-BF5E-D1C12D176EC5}"/>
    <dgm:cxn modelId="{EDD1411F-70D7-4EDE-A765-B1B2AF2414A8}" srcId="{2E69B05A-243A-4A59-BAE1-51BD28C660E1}" destId="{2829409C-C5FD-4E36-8CFA-98C4B3F7018B}" srcOrd="1" destOrd="0" parTransId="{70A03B86-21C8-4F4C-879E-BD4728D6444B}" sibTransId="{0A10E727-3F11-4594-B476-3053A8C7ADE9}"/>
    <dgm:cxn modelId="{B8471A37-B744-4AF5-882B-86E7FE7036E8}" type="presOf" srcId="{C8819A60-5D3F-4066-B92F-646F90924993}" destId="{32DD843B-207D-4D21-8808-EF494B20380D}" srcOrd="0" destOrd="0" presId="urn:microsoft.com/office/officeart/2005/8/layout/hList1"/>
    <dgm:cxn modelId="{DBFD5641-1E67-487A-9649-A64257C98097}" type="presOf" srcId="{0BFFA80A-0059-4DBC-8F75-E7CE1278D092}" destId="{6C2842E3-1C96-4D3C-8477-B54251BCEC52}" srcOrd="0" destOrd="0" presId="urn:microsoft.com/office/officeart/2005/8/layout/hList1"/>
    <dgm:cxn modelId="{6AC2F4F9-867A-48EE-ADA5-1AACCC5573F3}" srcId="{0BFFA80A-0059-4DBC-8F75-E7CE1278D092}" destId="{23775850-3AE1-4197-B9C5-BEE0AA44D94B}" srcOrd="1" destOrd="0" parTransId="{F7949E57-3430-4DDA-97CB-BB550A14F60D}" sibTransId="{1ED35BEE-C36D-47A9-A6E1-0B5B19AFF79C}"/>
    <dgm:cxn modelId="{BCA0D41B-D202-40D1-9E52-A0A6A5F6D639}" type="presOf" srcId="{23775850-3AE1-4197-B9C5-BEE0AA44D94B}" destId="{6C2842E3-1C96-4D3C-8477-B54251BCEC52}" srcOrd="0" destOrd="2" presId="urn:microsoft.com/office/officeart/2005/8/layout/hList1"/>
    <dgm:cxn modelId="{C8461C9C-79EA-4177-B475-290827C42CC3}" type="presParOf" srcId="{32DD843B-207D-4D21-8808-EF494B20380D}" destId="{5DD4F45A-8315-41A4-A5B7-CB47C75216CD}" srcOrd="0" destOrd="0" presId="urn:microsoft.com/office/officeart/2005/8/layout/hList1"/>
    <dgm:cxn modelId="{0DECE056-C830-4088-A42E-C2EE9965D02E}" type="presParOf" srcId="{5DD4F45A-8315-41A4-A5B7-CB47C75216CD}" destId="{5D94E3AC-64B2-44C6-81D7-1A7F535C159B}" srcOrd="0" destOrd="0" presId="urn:microsoft.com/office/officeart/2005/8/layout/hList1"/>
    <dgm:cxn modelId="{6A1FB8A6-40A6-4063-9C4F-5CD627A4206B}" type="presParOf" srcId="{5DD4F45A-8315-41A4-A5B7-CB47C75216CD}" destId="{6C2842E3-1C96-4D3C-8477-B54251BCEC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E3AB0-6515-46D0-A6BD-E846B2D267DA}">
      <dsp:nvSpPr>
        <dsp:cNvPr id="0" name=""/>
        <dsp:cNvSpPr/>
      </dsp:nvSpPr>
      <dsp:spPr>
        <a:xfrm>
          <a:off x="0" y="18901"/>
          <a:ext cx="4999358" cy="757574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Question</a:t>
          </a:r>
          <a:endParaRPr lang="en-US" sz="3500" kern="1200" dirty="0"/>
        </a:p>
      </dsp:txBody>
      <dsp:txXfrm>
        <a:off x="0" y="18901"/>
        <a:ext cx="4999358" cy="757574"/>
      </dsp:txXfrm>
    </dsp:sp>
    <dsp:sp modelId="{51ED44C3-5C42-4840-90A3-01138E429BC5}">
      <dsp:nvSpPr>
        <dsp:cNvPr id="0" name=""/>
        <dsp:cNvSpPr/>
      </dsp:nvSpPr>
      <dsp:spPr>
        <a:xfrm>
          <a:off x="0" y="877276"/>
          <a:ext cx="4999358" cy="7575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chemeClr val="accent1">
                  <a:lumMod val="50000"/>
                </a:schemeClr>
              </a:solidFill>
            </a:rPr>
            <a:t>Timeline</a:t>
          </a:r>
          <a:endParaRPr lang="en-US" sz="3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0" y="877276"/>
        <a:ext cx="4999358" cy="757574"/>
      </dsp:txXfrm>
    </dsp:sp>
    <dsp:sp modelId="{894E5F12-8794-43D0-AC4A-589E9F67BA56}">
      <dsp:nvSpPr>
        <dsp:cNvPr id="0" name=""/>
        <dsp:cNvSpPr/>
      </dsp:nvSpPr>
      <dsp:spPr>
        <a:xfrm>
          <a:off x="0" y="1735651"/>
          <a:ext cx="4999358" cy="757574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Project Review</a:t>
          </a:r>
          <a:endParaRPr lang="en-US" sz="3500" kern="1200"/>
        </a:p>
      </dsp:txBody>
      <dsp:txXfrm>
        <a:off x="0" y="1735651"/>
        <a:ext cx="4999358" cy="757574"/>
      </dsp:txXfrm>
    </dsp:sp>
    <dsp:sp modelId="{84601385-5150-44DD-9EB2-65D24A1FED2D}">
      <dsp:nvSpPr>
        <dsp:cNvPr id="0" name=""/>
        <dsp:cNvSpPr/>
      </dsp:nvSpPr>
      <dsp:spPr>
        <a:xfrm>
          <a:off x="0" y="2594026"/>
          <a:ext cx="4999358" cy="7575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chemeClr val="accent1">
                  <a:lumMod val="50000"/>
                </a:schemeClr>
              </a:solidFill>
            </a:rPr>
            <a:t>Board &amp; Public Input</a:t>
          </a:r>
          <a:endParaRPr lang="en-US" sz="3500" kern="1200">
            <a:solidFill>
              <a:schemeClr val="accent1">
                <a:lumMod val="50000"/>
              </a:schemeClr>
            </a:solidFill>
          </a:endParaRPr>
        </a:p>
      </dsp:txBody>
      <dsp:txXfrm>
        <a:off x="0" y="2594026"/>
        <a:ext cx="4999358" cy="757574"/>
      </dsp:txXfrm>
    </dsp:sp>
    <dsp:sp modelId="{BF4C19DD-70D4-478D-B3EC-DF928E79CA10}">
      <dsp:nvSpPr>
        <dsp:cNvPr id="0" name=""/>
        <dsp:cNvSpPr/>
      </dsp:nvSpPr>
      <dsp:spPr>
        <a:xfrm>
          <a:off x="0" y="3452401"/>
          <a:ext cx="4999358" cy="757574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chemeClr val="bg1"/>
              </a:solidFill>
            </a:rPr>
            <a:t>Next Steps</a:t>
          </a:r>
          <a:endParaRPr lang="en-US" sz="3500" kern="1200">
            <a:solidFill>
              <a:schemeClr val="bg1"/>
            </a:solidFill>
          </a:endParaRPr>
        </a:p>
      </dsp:txBody>
      <dsp:txXfrm>
        <a:off x="0" y="3452401"/>
        <a:ext cx="4999358" cy="757574"/>
      </dsp:txXfrm>
    </dsp:sp>
    <dsp:sp modelId="{386B4B10-48A9-4BCE-8D39-8DA5F5CBD4D4}">
      <dsp:nvSpPr>
        <dsp:cNvPr id="0" name=""/>
        <dsp:cNvSpPr/>
      </dsp:nvSpPr>
      <dsp:spPr>
        <a:xfrm>
          <a:off x="0" y="4310776"/>
          <a:ext cx="4999358" cy="75757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accent1">
                  <a:lumMod val="50000"/>
                </a:schemeClr>
              </a:solidFill>
            </a:rPr>
            <a:t>Question</a:t>
          </a:r>
          <a:endParaRPr lang="en-US" sz="3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310776"/>
        <a:ext cx="4999358" cy="757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58CB4-2AB2-4E20-804A-0E71C5584F9C}">
      <dsp:nvSpPr>
        <dsp:cNvPr id="0" name=""/>
        <dsp:cNvSpPr/>
      </dsp:nvSpPr>
      <dsp:spPr>
        <a:xfrm>
          <a:off x="900045" y="0"/>
          <a:ext cx="10200521" cy="5930774"/>
        </a:xfrm>
        <a:prstGeom prst="rightArrow">
          <a:avLst/>
        </a:prstGeom>
        <a:solidFill>
          <a:srgbClr val="0E4467">
            <a:alpha val="6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953D2-3889-4CBE-BA21-E49988A45A36}">
      <dsp:nvSpPr>
        <dsp:cNvPr id="0" name=""/>
        <dsp:cNvSpPr/>
      </dsp:nvSpPr>
      <dsp:spPr>
        <a:xfrm>
          <a:off x="5273" y="1779232"/>
          <a:ext cx="2305781" cy="2372309"/>
        </a:xfrm>
        <a:prstGeom prst="rect">
          <a:avLst/>
        </a:prstGeom>
        <a:solidFill>
          <a:srgbClr val="0E44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j-lt"/>
            </a:rPr>
            <a:t>2014</a:t>
          </a:r>
          <a:endParaRPr lang="en-US" sz="22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STA issued to develop Sanibel Causeway Center Island Shoreline Stabilization Conceptual Planning Study (Island B)</a:t>
          </a:r>
          <a:endParaRPr lang="en-US" sz="1700" kern="1200" dirty="0"/>
        </a:p>
      </dsp:txBody>
      <dsp:txXfrm>
        <a:off x="5273" y="1779232"/>
        <a:ext cx="2305781" cy="2372309"/>
      </dsp:txXfrm>
    </dsp:sp>
    <dsp:sp modelId="{C452354A-641F-467A-84E1-0569D91DEC17}">
      <dsp:nvSpPr>
        <dsp:cNvPr id="0" name=""/>
        <dsp:cNvSpPr/>
      </dsp:nvSpPr>
      <dsp:spPr>
        <a:xfrm>
          <a:off x="2426344" y="1779232"/>
          <a:ext cx="2305781" cy="2372309"/>
        </a:xfrm>
        <a:prstGeom prst="rect">
          <a:avLst/>
        </a:prstGeom>
        <a:solidFill>
          <a:srgbClr val="0E44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j-lt"/>
            </a:rPr>
            <a:t>February 2017</a:t>
          </a:r>
          <a:endParaRPr lang="en-US" sz="22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err="1" smtClean="0"/>
            <a:t>BoCC</a:t>
          </a:r>
          <a:r>
            <a:rPr lang="en-US" sz="1700" kern="1200" noProof="0" dirty="0" smtClean="0"/>
            <a:t> Approves $1.85M TDT Funds for Project</a:t>
          </a:r>
          <a:endParaRPr lang="en-US" sz="1700" kern="1200" dirty="0"/>
        </a:p>
      </dsp:txBody>
      <dsp:txXfrm>
        <a:off x="2426344" y="1779232"/>
        <a:ext cx="2305781" cy="2372309"/>
      </dsp:txXfrm>
    </dsp:sp>
    <dsp:sp modelId="{B4755E9C-E06E-4E4D-B7A3-78B7C52244BC}">
      <dsp:nvSpPr>
        <dsp:cNvPr id="0" name=""/>
        <dsp:cNvSpPr/>
      </dsp:nvSpPr>
      <dsp:spPr>
        <a:xfrm>
          <a:off x="4847415" y="1779232"/>
          <a:ext cx="2305781" cy="2372309"/>
        </a:xfrm>
        <a:prstGeom prst="rect">
          <a:avLst/>
        </a:prstGeom>
        <a:solidFill>
          <a:srgbClr val="0E44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j-lt"/>
            </a:rPr>
            <a:t>July 2020</a:t>
          </a:r>
          <a:endParaRPr lang="en-US" sz="22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smtClean="0"/>
            <a:t>State Legislative Appropriation of $4.25M for Project</a:t>
          </a:r>
          <a:endParaRPr lang="en-US" sz="1700" kern="1200" dirty="0"/>
        </a:p>
      </dsp:txBody>
      <dsp:txXfrm>
        <a:off x="4847415" y="1779232"/>
        <a:ext cx="2305781" cy="2372309"/>
      </dsp:txXfrm>
    </dsp:sp>
    <dsp:sp modelId="{537DAEA7-575A-40A6-A630-4A94EFA890C8}">
      <dsp:nvSpPr>
        <dsp:cNvPr id="0" name=""/>
        <dsp:cNvSpPr/>
      </dsp:nvSpPr>
      <dsp:spPr>
        <a:xfrm>
          <a:off x="7268486" y="1779232"/>
          <a:ext cx="2305781" cy="2372309"/>
        </a:xfrm>
        <a:prstGeom prst="rect">
          <a:avLst/>
        </a:prstGeom>
        <a:solidFill>
          <a:srgbClr val="0E44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j-lt"/>
            </a:rPr>
            <a:t>November 2020</a:t>
          </a:r>
          <a:endParaRPr lang="en-US" sz="22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Board Approves $2.4M TDT Funds for Project</a:t>
          </a:r>
          <a:endParaRPr lang="en-US" sz="1700" kern="1200" dirty="0"/>
        </a:p>
      </dsp:txBody>
      <dsp:txXfrm>
        <a:off x="7268486" y="1779232"/>
        <a:ext cx="2305781" cy="2372309"/>
      </dsp:txXfrm>
    </dsp:sp>
    <dsp:sp modelId="{1547DC7D-0AD9-43A8-BFE6-3D6E7B16F786}">
      <dsp:nvSpPr>
        <dsp:cNvPr id="0" name=""/>
        <dsp:cNvSpPr/>
      </dsp:nvSpPr>
      <dsp:spPr>
        <a:xfrm>
          <a:off x="9689557" y="1779232"/>
          <a:ext cx="2305781" cy="2372309"/>
        </a:xfrm>
        <a:prstGeom prst="rect">
          <a:avLst/>
        </a:prstGeom>
        <a:solidFill>
          <a:srgbClr val="0E44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j-lt"/>
            </a:rPr>
            <a:t>December 2020</a:t>
          </a:r>
          <a:endParaRPr lang="en-US" sz="2200" b="1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BoCC</a:t>
          </a:r>
          <a:r>
            <a:rPr lang="en-US" sz="1700" kern="1200" dirty="0" smtClean="0"/>
            <a:t> Vote Expands Project to Include Upland Improvements</a:t>
          </a:r>
          <a:endParaRPr lang="en-US" sz="1700" kern="1200" dirty="0"/>
        </a:p>
      </dsp:txBody>
      <dsp:txXfrm>
        <a:off x="9689557" y="1779232"/>
        <a:ext cx="2305781" cy="2372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6D6A5-0FD4-44D9-A50F-EA45EF17AD45}">
      <dsp:nvSpPr>
        <dsp:cNvPr id="0" name=""/>
        <dsp:cNvSpPr/>
      </dsp:nvSpPr>
      <dsp:spPr>
        <a:xfrm>
          <a:off x="0" y="220703"/>
          <a:ext cx="462143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PHASE I</a:t>
          </a:r>
          <a:endParaRPr lang="en-US" sz="2400" kern="1200" dirty="0">
            <a:latin typeface="+mj-lt"/>
          </a:endParaRPr>
        </a:p>
      </dsp:txBody>
      <dsp:txXfrm>
        <a:off x="0" y="220703"/>
        <a:ext cx="4621430" cy="691200"/>
      </dsp:txXfrm>
    </dsp:sp>
    <dsp:sp modelId="{1F84272A-2A67-4B6E-87A3-A079855B5331}">
      <dsp:nvSpPr>
        <dsp:cNvPr id="0" name=""/>
        <dsp:cNvSpPr/>
      </dsp:nvSpPr>
      <dsp:spPr>
        <a:xfrm>
          <a:off x="0" y="911904"/>
          <a:ext cx="4621430" cy="2898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2016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Island B Shoreline Stabilization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Control erosion caused by roadway runoff &amp; wave action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Exacerbated by storm events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Fixes include adding fill &amp; hardening sections</a:t>
          </a:r>
          <a:endParaRPr lang="en-US" sz="2400" kern="1200"/>
        </a:p>
      </dsp:txBody>
      <dsp:txXfrm>
        <a:off x="0" y="911904"/>
        <a:ext cx="4621430" cy="2898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E08DE-DA09-4D48-9BDD-53BB0CEE5210}">
      <dsp:nvSpPr>
        <dsp:cNvPr id="0" name=""/>
        <dsp:cNvSpPr/>
      </dsp:nvSpPr>
      <dsp:spPr>
        <a:xfrm>
          <a:off x="0" y="187445"/>
          <a:ext cx="402590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PHASE II</a:t>
          </a:r>
          <a:endParaRPr lang="en-US" sz="2400" kern="1200" dirty="0">
            <a:latin typeface="+mj-lt"/>
          </a:endParaRPr>
        </a:p>
      </dsp:txBody>
      <dsp:txXfrm>
        <a:off x="0" y="187445"/>
        <a:ext cx="4025900" cy="691200"/>
      </dsp:txXfrm>
    </dsp:sp>
    <dsp:sp modelId="{45CE8D58-81A0-4072-9EC2-F8EF8B11EB61}">
      <dsp:nvSpPr>
        <dsp:cNvPr id="0" name=""/>
        <dsp:cNvSpPr/>
      </dsp:nvSpPr>
      <dsp:spPr>
        <a:xfrm>
          <a:off x="0" y="878645"/>
          <a:ext cx="4025900" cy="2832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Additional water retention areas 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Designated parking &amp; other safety improvements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More shoreline erosion control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Need for restrooms</a:t>
          </a:r>
          <a:endParaRPr lang="en-US" sz="2400" kern="1200"/>
        </a:p>
      </dsp:txBody>
      <dsp:txXfrm>
        <a:off x="0" y="878645"/>
        <a:ext cx="4025900" cy="2832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9C48-F781-4D03-A681-A750A715B2D9}">
      <dsp:nvSpPr>
        <dsp:cNvPr id="0" name=""/>
        <dsp:cNvSpPr/>
      </dsp:nvSpPr>
      <dsp:spPr>
        <a:xfrm>
          <a:off x="0" y="291567"/>
          <a:ext cx="6316527" cy="1168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233" tIns="291592" rIns="490233" bIns="128016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Received preliminary site plans from consultant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Plans included feedback from the public gathered since 2015</a:t>
          </a:r>
          <a:endParaRPr lang="en-US" sz="1800" kern="1200" dirty="0"/>
        </a:p>
      </dsp:txBody>
      <dsp:txXfrm>
        <a:off x="0" y="291567"/>
        <a:ext cx="6316527" cy="1168650"/>
      </dsp:txXfrm>
    </dsp:sp>
    <dsp:sp modelId="{6222A323-D53D-4744-AEDE-A53318FF8361}">
      <dsp:nvSpPr>
        <dsp:cNvPr id="0" name=""/>
        <dsp:cNvSpPr/>
      </dsp:nvSpPr>
      <dsp:spPr>
        <a:xfrm>
          <a:off x="315826" y="84927"/>
          <a:ext cx="44215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25" tIns="0" rIns="1671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May 2021</a:t>
          </a:r>
          <a:endParaRPr lang="en-US" sz="2000" kern="1200"/>
        </a:p>
      </dsp:txBody>
      <dsp:txXfrm>
        <a:off x="336001" y="105102"/>
        <a:ext cx="4381218" cy="372930"/>
      </dsp:txXfrm>
    </dsp:sp>
    <dsp:sp modelId="{AA6A8587-89D3-4FA5-9166-61A0D7F328F8}">
      <dsp:nvSpPr>
        <dsp:cNvPr id="0" name=""/>
        <dsp:cNvSpPr/>
      </dsp:nvSpPr>
      <dsp:spPr>
        <a:xfrm>
          <a:off x="0" y="1742457"/>
          <a:ext cx="6316527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233" tIns="291592" rIns="490233" bIns="128016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Meeting with City of Sanibel staff </a:t>
          </a:r>
          <a:endParaRPr lang="en-US" sz="1800" kern="1200" dirty="0"/>
        </a:p>
      </dsp:txBody>
      <dsp:txXfrm>
        <a:off x="0" y="1742457"/>
        <a:ext cx="6316527" cy="672525"/>
      </dsp:txXfrm>
    </dsp:sp>
    <dsp:sp modelId="{CCA93D82-DE03-4465-92B1-80E08D99F108}">
      <dsp:nvSpPr>
        <dsp:cNvPr id="0" name=""/>
        <dsp:cNvSpPr/>
      </dsp:nvSpPr>
      <dsp:spPr>
        <a:xfrm>
          <a:off x="315826" y="1535817"/>
          <a:ext cx="44215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25" tIns="0" rIns="1671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8/23/2021</a:t>
          </a:r>
          <a:endParaRPr lang="en-US" sz="2000" kern="1200"/>
        </a:p>
      </dsp:txBody>
      <dsp:txXfrm>
        <a:off x="336001" y="1555992"/>
        <a:ext cx="4381218" cy="372930"/>
      </dsp:txXfrm>
    </dsp:sp>
    <dsp:sp modelId="{02A53608-DA3B-4BDD-A2C2-E4975EF228D1}">
      <dsp:nvSpPr>
        <dsp:cNvPr id="0" name=""/>
        <dsp:cNvSpPr/>
      </dsp:nvSpPr>
      <dsp:spPr>
        <a:xfrm>
          <a:off x="0" y="2697222"/>
          <a:ext cx="6316527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233" tIns="291592" rIns="490233" bIns="128016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Public meeting at </a:t>
          </a:r>
          <a:r>
            <a:rPr lang="en-US" sz="1800" kern="1200" dirty="0" err="1" smtClean="0"/>
            <a:t>Wa-Ke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Hatchee</a:t>
          </a:r>
          <a:r>
            <a:rPr lang="en-US" sz="1800" kern="1200" dirty="0" smtClean="0"/>
            <a:t> Recreation Center</a:t>
          </a:r>
          <a:endParaRPr lang="en-US" sz="1800" kern="1200" dirty="0"/>
        </a:p>
      </dsp:txBody>
      <dsp:txXfrm>
        <a:off x="0" y="2697222"/>
        <a:ext cx="6316527" cy="672525"/>
      </dsp:txXfrm>
    </dsp:sp>
    <dsp:sp modelId="{736B0322-F6EC-4742-85A9-4E06FA84FCA4}">
      <dsp:nvSpPr>
        <dsp:cNvPr id="0" name=""/>
        <dsp:cNvSpPr/>
      </dsp:nvSpPr>
      <dsp:spPr>
        <a:xfrm>
          <a:off x="315826" y="2490582"/>
          <a:ext cx="44215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25" tIns="0" rIns="1671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8/26/2021 </a:t>
          </a:r>
          <a:endParaRPr lang="en-US" sz="2000" kern="1200"/>
        </a:p>
      </dsp:txBody>
      <dsp:txXfrm>
        <a:off x="336001" y="2510757"/>
        <a:ext cx="4381218" cy="372930"/>
      </dsp:txXfrm>
    </dsp:sp>
    <dsp:sp modelId="{669BA7A7-5858-4A4B-93C8-D86D921446A1}">
      <dsp:nvSpPr>
        <dsp:cNvPr id="0" name=""/>
        <dsp:cNvSpPr/>
      </dsp:nvSpPr>
      <dsp:spPr>
        <a:xfrm>
          <a:off x="0" y="3651987"/>
          <a:ext cx="6316527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233" tIns="291592" rIns="490233" bIns="128016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Presentation to Sanibel Chamber of Commerce </a:t>
          </a:r>
          <a:endParaRPr lang="en-US" sz="1800" kern="1200" dirty="0"/>
        </a:p>
      </dsp:txBody>
      <dsp:txXfrm>
        <a:off x="0" y="3651987"/>
        <a:ext cx="6316527" cy="672525"/>
      </dsp:txXfrm>
    </dsp:sp>
    <dsp:sp modelId="{3262D3D5-6392-402A-B1B9-DB51E3EF76D4}">
      <dsp:nvSpPr>
        <dsp:cNvPr id="0" name=""/>
        <dsp:cNvSpPr/>
      </dsp:nvSpPr>
      <dsp:spPr>
        <a:xfrm>
          <a:off x="315826" y="3445347"/>
          <a:ext cx="442156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25" tIns="0" rIns="1671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10/6/2021</a:t>
          </a:r>
          <a:endParaRPr lang="en-US" sz="2000" kern="1200"/>
        </a:p>
      </dsp:txBody>
      <dsp:txXfrm>
        <a:off x="336001" y="3465522"/>
        <a:ext cx="4381218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4E3AC-64B2-44C6-81D7-1A7F535C159B}">
      <dsp:nvSpPr>
        <dsp:cNvPr id="0" name=""/>
        <dsp:cNvSpPr/>
      </dsp:nvSpPr>
      <dsp:spPr>
        <a:xfrm>
          <a:off x="0" y="141787"/>
          <a:ext cx="4806777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PRELIMINARY PLANS </a:t>
          </a:r>
          <a:endParaRPr lang="en-US" sz="2500" kern="1200"/>
        </a:p>
      </dsp:txBody>
      <dsp:txXfrm>
        <a:off x="0" y="141787"/>
        <a:ext cx="4806777" cy="720000"/>
      </dsp:txXfrm>
    </dsp:sp>
    <dsp:sp modelId="{6C2842E3-1C96-4D3C-8477-B54251BCEC52}">
      <dsp:nvSpPr>
        <dsp:cNvPr id="0" name=""/>
        <dsp:cNvSpPr/>
      </dsp:nvSpPr>
      <dsp:spPr>
        <a:xfrm>
          <a:off x="0" y="861787"/>
          <a:ext cx="4806777" cy="233325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Island A 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234 standard parking spaces 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4 RV spaces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Island B </a:t>
          </a:r>
          <a:endParaRPr lang="en-US" sz="2500" kern="1200" dirty="0"/>
        </a:p>
        <a:p>
          <a:pPr marL="457200" lvl="2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214 standard parking spaces</a:t>
          </a:r>
          <a:endParaRPr lang="en-US" sz="2500" kern="1200" dirty="0"/>
        </a:p>
      </dsp:txBody>
      <dsp:txXfrm>
        <a:off x="0" y="861787"/>
        <a:ext cx="4806777" cy="233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E0A9E8-117B-4DA1-B2C3-A60A317635B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978728-191B-465B-B151-74EC6EF26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96ECD8C6-C46A-470B-B5E0-7D52ED4497A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661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96ECD8C6-C46A-470B-B5E0-7D52ED4497A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777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96ECD8C6-C46A-470B-B5E0-7D52ED4497A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221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96ECD8C6-C46A-470B-B5E0-7D52ED4497A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366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96ECD8C6-C46A-470B-B5E0-7D52ED4497A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193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9352-CEB0-4D75-9539-3E680196E36B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8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4C43-CF7C-47D0-A048-A2CC51E736DE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3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09B1-EE60-4AA1-A38A-990CBF3A7CD5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9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5D1A-C4C8-4AC0-A017-02BAF28782D2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4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630-8FC0-4715-9EF7-56DA819F75DD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E6D9-6081-49AB-AB51-D90BDE567782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9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614-9C9B-414D-96BE-F93CF0F979D6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9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808C-B28B-4179-9C21-38359B34AC3A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9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F71-C5D8-4CBC-80CF-1DDDE446D409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2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D487-A89B-40B8-BA15-69AA204BC79D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6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C99A-FD43-40DA-97B5-2C05C76519D1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AB71-AB9A-419A-8C2E-7BF1110A5BFF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2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leegis.leegov.com/CausewayIsland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8.jpg"/><Relationship Id="rId7" Type="http://schemas.openxmlformats.org/officeDocument/2006/relationships/diagramLayout" Target="../diagrams/layou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11" Type="http://schemas.openxmlformats.org/officeDocument/2006/relationships/image" Target="../media/image9.png"/><Relationship Id="rId5" Type="http://schemas.openxmlformats.org/officeDocument/2006/relationships/image" Target="../media/image20.jpg"/><Relationship Id="rId10" Type="http://schemas.microsoft.com/office/2007/relationships/diagramDrawing" Target="../diagrams/drawing6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819" y="255184"/>
            <a:ext cx="11940363" cy="63370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15" y="1222749"/>
            <a:ext cx="11727712" cy="4423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8859" y="6099551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0" y="73363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4039" y="480678"/>
            <a:ext cx="9087291" cy="5893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0"/>
          <a:stretch/>
        </p:blipFill>
        <p:spPr>
          <a:xfrm>
            <a:off x="6167188" y="1034083"/>
            <a:ext cx="5605396" cy="48006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814" y="894447"/>
            <a:ext cx="5410554" cy="3398014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25400" dist="50800" dir="4200000" algn="tl" rotWithShape="0">
                    <a:schemeClr val="accent1">
                      <a:lumMod val="50000"/>
                      <a:alpha val="64000"/>
                    </a:schemeClr>
                  </a:outerShdw>
                </a:effectLst>
              </a:rPr>
              <a:t>Sanibel</a:t>
            </a:r>
            <a:r>
              <a:rPr lang="en-US" dirty="0" smtClean="0">
                <a:solidFill>
                  <a:schemeClr val="bg1"/>
                </a:solidFill>
                <a:effectLst>
                  <a:outerShdw blurRad="25400" dist="50800" dir="4200000" algn="tl" rotWithShape="0">
                    <a:schemeClr val="accent1">
                      <a:lumMod val="50000"/>
                      <a:alpha val="64000"/>
                    </a:scheme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25400" dist="50800" dir="4200000" algn="tl" rotWithShape="0">
                    <a:schemeClr val="accent1">
                      <a:lumMod val="50000"/>
                      <a:alpha val="64000"/>
                    </a:schemeClr>
                  </a:outerShdw>
                </a:effectLst>
              </a:rPr>
              <a:t>Causeway Islands Improvements</a:t>
            </a:r>
            <a:endParaRPr lang="en-US" b="1" dirty="0">
              <a:solidFill>
                <a:schemeClr val="bg1"/>
              </a:solidFill>
              <a:effectLst>
                <a:outerShdw blurRad="25400" dist="50800" dir="4200000" algn="tl" rotWithShape="0">
                  <a:schemeClr val="accent1">
                    <a:lumMod val="50000"/>
                    <a:alpha val="64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871" y="4319869"/>
            <a:ext cx="4164507" cy="55394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FFD104"/>
                </a:solidFill>
              </a:rPr>
              <a:t>Jesse Lavender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FFD104"/>
                </a:solidFill>
              </a:rPr>
              <a:t>Director, Lee County Parks &amp; Recreation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Lee Board of County Commissioners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Workshop –  February 1, 2022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859" y="6237770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0" y="602505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leegov.com/resources/PublishingImages/Logo%20and%20Branding/Lee-County-logo-darkbg-horizon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5" y="5594282"/>
            <a:ext cx="1492103" cy="5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437951"/>
            <a:ext cx="7765093" cy="3957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56" y="941242"/>
            <a:ext cx="7313112" cy="48749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" y="1505840"/>
            <a:ext cx="7684719" cy="3821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886" y="1883796"/>
            <a:ext cx="4864943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6886" y="3115413"/>
            <a:ext cx="7211903" cy="1767483"/>
          </a:xfrm>
        </p:spPr>
        <p:txBody>
          <a:bodyPr>
            <a:normAutofit/>
          </a:bodyPr>
          <a:lstStyle/>
          <a:p>
            <a:pPr marL="0" lvl="0" indent="0" rtl="0">
              <a:spcAft>
                <a:spcPts val="600"/>
              </a:spcAft>
              <a:buClr>
                <a:srgbClr val="FBCE5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Do you want to see traditional beach amenities?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 lvl="1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Lynn Hall, Bowditch Beach, Bonita Beach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rtl="0"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Pavilions, Picnic Areas, Restrooms, Designated Parking, Paid Parking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0072" y="646042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8" name="Picture 2" descr="https://www.leegov.com/resources/PublishingImages/Logo%20and%20Branding/Lee-County-logo-darkbg-vert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107" y="6155472"/>
            <a:ext cx="641203" cy="6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644" y="6488668"/>
            <a:ext cx="400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Lee Board of County Commissioners   |  Workshop  2/1/22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4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283307" y="531626"/>
            <a:ext cx="4114800" cy="61456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0533" y="126579"/>
            <a:ext cx="3620662" cy="6061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8108" y="147845"/>
            <a:ext cx="4280583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AGENDA</a:t>
            </a:r>
            <a:endParaRPr lang="en-US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295117" y="1318433"/>
          <a:ext cx="4999358" cy="5087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58" y="286074"/>
            <a:ext cx="4171894" cy="6257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92334" y="207125"/>
            <a:ext cx="4134919" cy="614051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44" y="6488668"/>
            <a:ext cx="400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Lee Board of County Commissioners   |  Workshop  2/1/22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3995" y="64671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1026" name="Picture 2" descr="https://www.leegov.com/resources/PublishingImages/Logo%20and%20Branding/Lee-County-logo-darkbg-vertic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107" y="5902712"/>
            <a:ext cx="641203" cy="6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E3AB0-6515-46D0-A6BD-E846B2D26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29E3AB0-6515-46D0-A6BD-E846B2D26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29E3AB0-6515-46D0-A6BD-E846B2D26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29E3AB0-6515-46D0-A6BD-E846B2D26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D44C3-5C42-4840-90A3-01138E429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1ED44C3-5C42-4840-90A3-01138E429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1ED44C3-5C42-4840-90A3-01138E429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51ED44C3-5C42-4840-90A3-01138E429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4E5F12-8794-43D0-AC4A-589E9F67B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894E5F12-8794-43D0-AC4A-589E9F67B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894E5F12-8794-43D0-AC4A-589E9F67B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894E5F12-8794-43D0-AC4A-589E9F67B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601385-5150-44DD-9EB2-65D24A1FE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84601385-5150-44DD-9EB2-65D24A1FE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84601385-5150-44DD-9EB2-65D24A1FE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84601385-5150-44DD-9EB2-65D24A1FE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4C19DD-70D4-478D-B3EC-DF928E79C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BF4C19DD-70D4-478D-B3EC-DF928E79C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BF4C19DD-70D4-478D-B3EC-DF928E79C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BF4C19DD-70D4-478D-B3EC-DF928E79C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B4B10-48A9-4BCE-8D39-8DA5F5CBD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386B4B10-48A9-4BCE-8D39-8DA5F5CBD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86B4B10-48A9-4BCE-8D39-8DA5F5CBD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386B4B10-48A9-4BCE-8D39-8DA5F5CBD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437951"/>
            <a:ext cx="7765093" cy="3957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56" y="941242"/>
            <a:ext cx="7313112" cy="48749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" y="1505840"/>
            <a:ext cx="7684719" cy="3821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886" y="1883796"/>
            <a:ext cx="4864943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6886" y="3115413"/>
            <a:ext cx="7211903" cy="1767483"/>
          </a:xfrm>
        </p:spPr>
        <p:txBody>
          <a:bodyPr>
            <a:normAutofit/>
          </a:bodyPr>
          <a:lstStyle/>
          <a:p>
            <a:pPr marL="0" lvl="0" indent="0" rtl="0">
              <a:spcAft>
                <a:spcPts val="600"/>
              </a:spcAft>
              <a:buClr>
                <a:srgbClr val="FBCE5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Do you want to see traditional beach amenities?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 lvl="1" rt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Lynn Hall, Bowditch Beach, Bonita Beach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rtl="0">
              <a:spcAft>
                <a:spcPts val="2400"/>
              </a:spcAft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Pavilions, Picnic Areas, Restrooms, Designated Parking, Paid Parking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0072" y="646042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8" name="Picture 2" descr="https://www.leegov.com/resources/PublishingImages/Logo%20and%20Branding/Lee-County-logo-darkbg-vert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107" y="6155472"/>
            <a:ext cx="641203" cy="6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644" y="6488668"/>
            <a:ext cx="400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Lee Board of County Commissioners   |  Workshop  2/1/22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0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4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7843"/>
            <a:ext cx="12181366" cy="81216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4608" y="642035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85076">
                    <a:lumMod val="50000"/>
                  </a:srgbClr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5076">
                  <a:lumMod val="50000"/>
                </a:srgbClr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6" name="Picture 2" descr="https://www.leegov.com/resources/PublishingImages/Logo%20and%20Branding/Lee-County-logo-darkbg-vertic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107" y="6155472"/>
            <a:ext cx="641203" cy="6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644" y="6552676"/>
            <a:ext cx="400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5076">
                    <a:lumMod val="50000"/>
                  </a:srgbClr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Lee Board of County Commissioners   |  Workshop  2/1/22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5076">
                  <a:lumMod val="50000"/>
                </a:srgbClr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473" y="667697"/>
            <a:ext cx="3719956" cy="10679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TIMELINE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95694" y="286487"/>
          <a:ext cx="12000613" cy="593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4583159" y="4945285"/>
            <a:ext cx="3015049" cy="1397339"/>
          </a:xfrm>
          <a:prstGeom prst="rect">
            <a:avLst/>
          </a:prstGeom>
          <a:solidFill>
            <a:srgbClr val="FFD10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467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State Funding Agreement Requires Project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467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Completion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467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June 30, 2024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E4467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48367" y="4405680"/>
            <a:ext cx="484632" cy="522108"/>
            <a:chOff x="5848367" y="4615732"/>
            <a:chExt cx="484632" cy="522108"/>
          </a:xfrm>
        </p:grpSpPr>
        <p:sp>
          <p:nvSpPr>
            <p:cNvPr id="9" name="Down Arrow 8"/>
            <p:cNvSpPr/>
            <p:nvPr/>
          </p:nvSpPr>
          <p:spPr>
            <a:xfrm>
              <a:off x="5848367" y="4648636"/>
              <a:ext cx="484632" cy="489204"/>
            </a:xfrm>
            <a:prstGeom prst="downArrow">
              <a:avLst/>
            </a:prstGeom>
            <a:solidFill>
              <a:srgbClr val="0E4467"/>
            </a:soli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5350" y="4615732"/>
              <a:ext cx="230187" cy="89452"/>
            </a:xfrm>
            <a:prstGeom prst="rect">
              <a:avLst/>
            </a:prstGeom>
            <a:solidFill>
              <a:srgbClr val="0E4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0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D58CB4-2AB2-4E20-804A-0E71C5584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AD58CB4-2AB2-4E20-804A-0E71C5584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6953D2-3889-4CBE-BA21-E49988A45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C46953D2-3889-4CBE-BA21-E49988A45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2354A-641F-467A-84E1-0569D91DE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C452354A-641F-467A-84E1-0569D91DE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755E9C-E06E-4E4D-B7A3-78B7C5224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B4755E9C-E06E-4E4D-B7A3-78B7C5224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7DAEA7-575A-40A6-A630-4A94EFA89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537DAEA7-575A-40A6-A630-4A94EFA89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47DC7D-0AD9-43A8-BFE6-3D6E7B16F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1547DC7D-0AD9-43A8-BFE6-3D6E7B16F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4137" y="1495168"/>
            <a:ext cx="12344400" cy="3175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76986" cy="1746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63" y="66197"/>
            <a:ext cx="3517376" cy="165827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PROJECT HISTORY</a:t>
            </a:r>
            <a:endParaRPr lang="en-US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122357" y="2057899"/>
          <a:ext cx="4621430" cy="403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09" y="-34002"/>
            <a:ext cx="5274349" cy="395576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511" r="204" b="18381"/>
          <a:stretch/>
        </p:blipFill>
        <p:spPr>
          <a:xfrm>
            <a:off x="6498009" y="3218726"/>
            <a:ext cx="5274349" cy="410697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5126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11" name="Picture 2" descr="https://www.leegov.com/resources/PublishingImages/Logo%20and%20Branding/Lee-County-logo-darkbg-vertic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0" y="5773807"/>
            <a:ext cx="805624" cy="8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644" y="6552676"/>
            <a:ext cx="400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Lee Board of County Commissioners   |  Workshop  2/1/22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74137" y="1495168"/>
            <a:ext cx="12344400" cy="3175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44774" y="1983869"/>
          <a:ext cx="4025900" cy="389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0"/>
            <a:ext cx="12192000" cy="1746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6255" y="84485"/>
            <a:ext cx="3517376" cy="165827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PROJECT HISTORY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0"/>
          <a:stretch/>
        </p:blipFill>
        <p:spPr>
          <a:xfrm>
            <a:off x="7998769" y="641448"/>
            <a:ext cx="3909513" cy="26151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23832" y="648263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13" name="Picture 2" descr="https://www.leegov.com/resources/PublishingImages/Logo%20and%20Branding/Lee-County-logo-darkbg-vertic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2" y="5952743"/>
            <a:ext cx="626687" cy="62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6644" y="6552676"/>
            <a:ext cx="400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Lee Board of County Commissioners   |  Workshop  2/1/22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7010" r="5760" b="6437"/>
          <a:stretch/>
        </p:blipFill>
        <p:spPr>
          <a:xfrm>
            <a:off x="4769085" y="641448"/>
            <a:ext cx="3504215" cy="26151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85" y="3797230"/>
            <a:ext cx="3551232" cy="266342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17" y="3797229"/>
            <a:ext cx="3587965" cy="266342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762891" y="444843"/>
            <a:ext cx="7151553" cy="376650"/>
          </a:xfrm>
          <a:prstGeom prst="rect">
            <a:avLst/>
          </a:prstGeom>
          <a:solidFill>
            <a:srgbClr val="0E4467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No Designated Parking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2891" y="3439875"/>
            <a:ext cx="7151553" cy="376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Designated Parking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/>
          <a:stretch/>
        </p:blipFill>
        <p:spPr>
          <a:xfrm>
            <a:off x="0" y="-36577"/>
            <a:ext cx="12176986" cy="7289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7529" y="915543"/>
            <a:ext cx="12344400" cy="3175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28352"/>
            <a:ext cx="12176986" cy="1171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411" y="127531"/>
            <a:ext cx="5408196" cy="86231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PUBLIC INPUT</a:t>
            </a:r>
            <a:endParaRPr lang="en-US" sz="60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90673" y="1777999"/>
          <a:ext cx="6316527" cy="440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443892" y="2282613"/>
            <a:ext cx="4172371" cy="3583093"/>
          </a:xfrm>
          <a:prstGeom prst="roundRect">
            <a:avLst>
              <a:gd name="adj" fmla="val 2363"/>
            </a:avLst>
          </a:prstGeom>
          <a:solidFill>
            <a:schemeClr val="accen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Public Input Received to Date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Additional Restrooms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Personal Non-Motorized Watercraft Landings/Launching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Native Landscaping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Outdoor Showers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Designated Parking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More Shade or Shelters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Fish Cleaning Station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Paid Parking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11" name="Picture 2" descr="https://www.leegov.com/resources/PublishingImages/Logo%20and%20Branding/Lee-County-logo-darkbg-vertic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024051"/>
            <a:ext cx="805624" cy="8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644" y="6552676"/>
            <a:ext cx="400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Lee Board of County Commissioners   |  Workshop  2/1/22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8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3" y="337393"/>
            <a:ext cx="12188952" cy="61900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4" name="Picture 2" descr="https://www.leegov.com/resources/PublishingImages/Logo%20and%20Branding/Lee-County-logo-darkbg-vertic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042339"/>
            <a:ext cx="805624" cy="8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644" y="6552676"/>
            <a:ext cx="400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Lee Board of County Commissioners   |  Workshop  2/1/22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6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1476" y="304967"/>
            <a:ext cx="9323173" cy="60525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6200000">
            <a:off x="-1076985" y="1980440"/>
            <a:ext cx="4704306" cy="119232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00" y="3411573"/>
            <a:ext cx="4586178" cy="3439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00" y="7006"/>
            <a:ext cx="4590288" cy="3442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06" y="3411289"/>
            <a:ext cx="4590288" cy="3442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06" y="10090"/>
            <a:ext cx="4586176" cy="343963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7173097" y="1237372"/>
          <a:ext cx="4806778" cy="333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0952" y="638378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14" name="Picture 2" descr="https://www.leegov.com/resources/PublishingImages/Logo%20and%20Branding/Lee-County-logo-darkbg-vertic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579304"/>
            <a:ext cx="805624" cy="8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6644" y="6552676"/>
            <a:ext cx="400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Lee Board of County Commissioners   |  Workshop  2/1/22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6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1_Office Theme">
  <a:themeElements>
    <a:clrScheme name="Updated Logo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5076"/>
      </a:accent1>
      <a:accent2>
        <a:srgbClr val="177493"/>
      </a:accent2>
      <a:accent3>
        <a:srgbClr val="D53C27"/>
      </a:accent3>
      <a:accent4>
        <a:srgbClr val="FF5D48"/>
      </a:accent4>
      <a:accent5>
        <a:srgbClr val="FEF27E"/>
      </a:accent5>
      <a:accent6>
        <a:srgbClr val="5D6164"/>
      </a:accent6>
      <a:hlink>
        <a:srgbClr val="39A5B7"/>
      </a:hlink>
      <a:folHlink>
        <a:srgbClr val="E19043"/>
      </a:folHlink>
    </a:clrScheme>
    <a:fontScheme name="Custom 12">
      <a:majorFont>
        <a:latin typeface="Arial Nova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B9B5B252204744979FC287DEBC2178" ma:contentTypeVersion="1" ma:contentTypeDescription="Create a new document." ma:contentTypeScope="" ma:versionID="4b07b8836b6651ea35140b6d700ac38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B5F1C77-4F0F-4DFF-88FA-F8582D14D972}"/>
</file>

<file path=customXml/itemProps2.xml><?xml version="1.0" encoding="utf-8"?>
<ds:datastoreItem xmlns:ds="http://schemas.openxmlformats.org/officeDocument/2006/customXml" ds:itemID="{C04A20C0-9BBB-492E-B10D-F2431757E268}"/>
</file>

<file path=customXml/itemProps3.xml><?xml version="1.0" encoding="utf-8"?>
<ds:datastoreItem xmlns:ds="http://schemas.openxmlformats.org/officeDocument/2006/customXml" ds:itemID="{73643F6B-C0D7-4C66-B956-6C1C7FC033DE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393</Words>
  <Application>Microsoft Office PowerPoint</Application>
  <PresentationFormat>Widescreen</PresentationFormat>
  <Paragraphs>99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Arial Nova Light</vt:lpstr>
      <vt:lpstr>Calibri</vt:lpstr>
      <vt:lpstr>1_Office Theme</vt:lpstr>
      <vt:lpstr>Sanibel Causeway Islands Improvements</vt:lpstr>
      <vt:lpstr>AGENDA</vt:lpstr>
      <vt:lpstr>QUESTION</vt:lpstr>
      <vt:lpstr>TIMELINE</vt:lpstr>
      <vt:lpstr>PROJECT HISTORY</vt:lpstr>
      <vt:lpstr>PROJECT HISTORY</vt:lpstr>
      <vt:lpstr>PUBLIC INPUT</vt:lpstr>
      <vt:lpstr>PowerPoint Presentation</vt:lpstr>
      <vt:lpstr>NEXT STEPS</vt:lpstr>
      <vt:lpstr>QUESTION</vt:lpstr>
    </vt:vector>
  </TitlesOfParts>
  <Company>Lee County BOCC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Sanibel Causeway Islands Improvements</dc:title>
  <dc:creator>Westen, Samantha</dc:creator>
  <cp:lastModifiedBy>Westen, Samantha</cp:lastModifiedBy>
  <cp:revision>2</cp:revision>
  <cp:lastPrinted>2022-02-01T17:30:36Z</cp:lastPrinted>
  <dcterms:created xsi:type="dcterms:W3CDTF">2022-02-01T17:27:23Z</dcterms:created>
  <dcterms:modified xsi:type="dcterms:W3CDTF">2022-02-02T14:56:20Z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0x01010051B9B5B252204744979FC287DEBC2178</vt:lpwstr>
  </property>
</Properties>
</file>